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5"/>
    <p:sldMasterId id="2147483804" r:id="rId6"/>
  </p:sldMasterIdLst>
  <p:notesMasterIdLst>
    <p:notesMasterId r:id="rId25"/>
  </p:notesMasterIdLst>
  <p:handoutMasterIdLst>
    <p:handoutMasterId r:id="rId26"/>
  </p:handoutMasterIdLst>
  <p:sldIdLst>
    <p:sldId id="256" r:id="rId7"/>
    <p:sldId id="290" r:id="rId8"/>
    <p:sldId id="5778" r:id="rId9"/>
    <p:sldId id="9959" r:id="rId10"/>
    <p:sldId id="9960" r:id="rId11"/>
    <p:sldId id="3761" r:id="rId12"/>
    <p:sldId id="9988" r:id="rId13"/>
    <p:sldId id="9989" r:id="rId14"/>
    <p:sldId id="9990" r:id="rId15"/>
    <p:sldId id="9991" r:id="rId16"/>
    <p:sldId id="9970" r:id="rId17"/>
    <p:sldId id="9951" r:id="rId18"/>
    <p:sldId id="9993" r:id="rId19"/>
    <p:sldId id="9963" r:id="rId20"/>
    <p:sldId id="9992" r:id="rId21"/>
    <p:sldId id="9961" r:id="rId22"/>
    <p:sldId id="5776" r:id="rId23"/>
    <p:sldId id="285" r:id="rId2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36E4F8E7-B464-4972-9110-4513AC59885F}">
          <p14:sldIdLst>
            <p14:sldId id="256"/>
            <p14:sldId id="290"/>
            <p14:sldId id="5778"/>
            <p14:sldId id="9959"/>
            <p14:sldId id="9960"/>
            <p14:sldId id="3761"/>
            <p14:sldId id="9988"/>
            <p14:sldId id="9989"/>
            <p14:sldId id="9990"/>
            <p14:sldId id="9991"/>
            <p14:sldId id="9970"/>
            <p14:sldId id="9951"/>
            <p14:sldId id="9993"/>
            <p14:sldId id="9963"/>
            <p14:sldId id="9992"/>
            <p14:sldId id="9961"/>
            <p14:sldId id="5776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B9EC"/>
    <a:srgbClr val="662985"/>
    <a:srgbClr val="F97923"/>
    <a:srgbClr val="F2F2F2"/>
    <a:srgbClr val="61C1EE"/>
    <a:srgbClr val="1D8CCB"/>
    <a:srgbClr val="404040"/>
    <a:srgbClr val="1F8CCB"/>
    <a:srgbClr val="60C0EE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A7EB2-C272-4B23-8B56-CAF1A9876FBA}" v="65" dt="2021-11-01T13:49:37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3" y="42"/>
      </p:cViewPr>
      <p:guideLst>
        <p:guide orient="horz" pos="2160"/>
        <p:guide pos="3840"/>
        <p:guide pos="88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01/11/2021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675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GitHub</a:t>
            </a:r>
          </a:p>
          <a:p>
            <a:pPr marL="171450" indent="-171450">
              <a:buFontTx/>
              <a:buChar char="-"/>
            </a:pPr>
            <a:r>
              <a:rPr lang="en-GB"/>
              <a:t>Free </a:t>
            </a:r>
          </a:p>
          <a:p>
            <a:pPr marL="171450" indent="-171450">
              <a:buFontTx/>
              <a:buChar char="-"/>
            </a:pPr>
            <a:r>
              <a:rPr lang="en-GB"/>
              <a:t>Team - $4 </a:t>
            </a:r>
          </a:p>
          <a:p>
            <a:pPr marL="171450" indent="-171450">
              <a:buFontTx/>
              <a:buChar char="-"/>
            </a:pPr>
            <a:r>
              <a:rPr lang="en-GB"/>
              <a:t>Enterprise - $21 </a:t>
            </a:r>
          </a:p>
          <a:p>
            <a:pPr marL="171450" indent="-171450">
              <a:buFontTx/>
              <a:buChar char="-"/>
            </a:pPr>
            <a:r>
              <a:rPr lang="en-GB"/>
              <a:t>GitHub One – ask</a:t>
            </a:r>
          </a:p>
          <a:p>
            <a:pPr marL="171450" indent="-171450">
              <a:buFontTx/>
              <a:buChar char="-"/>
            </a:pPr>
            <a:endParaRPr lang="en-GB"/>
          </a:p>
          <a:p>
            <a:pPr marL="0" indent="0">
              <a:buFontTx/>
              <a:buNone/>
            </a:pPr>
            <a:r>
              <a:rPr lang="en-GB"/>
              <a:t>Can you VS MSDN + GitHub Enterprise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42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00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 create </a:t>
            </a:r>
            <a:r>
              <a:rPr lang="en-GB" dirty="0" err="1"/>
              <a:t>create</a:t>
            </a:r>
            <a:r>
              <a:rPr lang="en-GB" dirty="0"/>
              <a:t>, work down the 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new/import/template/fork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Scope of a repo – a project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Public/Private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Standard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Could import a sample with code from </a:t>
            </a:r>
            <a:r>
              <a:rPr lang="en-GB" dirty="0" err="1"/>
              <a:t>rfennell</a:t>
            </a:r>
            <a:r>
              <a:rPr lang="en-GB" dirty="0"/>
              <a:t>/</a:t>
            </a:r>
            <a:r>
              <a:rPr lang="en-GB" dirty="0" err="1"/>
              <a:t>demorepo</a:t>
            </a:r>
            <a:r>
              <a:rPr lang="en-GB" dirty="0"/>
              <a:t>, or have pre created, swap to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Mention branches and history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Issues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 an issue to add a build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Note can assign, label, project to group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 come back to them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Actions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 a CI action – show it list sample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Pick manual and drop in sample code, and discuss, commit to a new branch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PR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PR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Show it run the build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Can set rules for a PR – this is the best tool to improve quality even if you one person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Discuss merge policies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Shows Projects, WIKI and Insights in another repo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Mention forks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Dependabot</a:t>
            </a: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This has all been in the browser, but normally edit on your machine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Clone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 err="1"/>
              <a:t>Codespaces</a:t>
            </a:r>
            <a:r>
              <a:rPr lang="en-GB" dirty="0"/>
              <a:t> (30sec to start)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94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81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44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Developed in 2005 by Linus Torvalds, the famous creator of the Linux operating system kernel.</a:t>
            </a:r>
          </a:p>
          <a:p>
            <a:endParaRPr lang="en-GB"/>
          </a:p>
          <a:p>
            <a:r>
              <a:rPr lang="en-GB"/>
              <a:t>You can host your own copy </a:t>
            </a:r>
          </a:p>
          <a:p>
            <a:endParaRPr lang="en-GB"/>
          </a:p>
          <a:p>
            <a:r>
              <a:rPr lang="en-GB"/>
              <a:t>But there are providers who offer more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31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Self hosted can be on your tin or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32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53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4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58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58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10.png"/><Relationship Id="rId12" Type="http://schemas.openxmlformats.org/officeDocument/2006/relationships/image" Target="../media/image8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11" Type="http://schemas.openxmlformats.org/officeDocument/2006/relationships/image" Target="../media/image87.png"/><Relationship Id="rId5" Type="http://schemas.openxmlformats.org/officeDocument/2006/relationships/image" Target="../media/image20.png"/><Relationship Id="rId15" Type="http://schemas.openxmlformats.org/officeDocument/2006/relationships/image" Target="../media/image2.jpeg"/><Relationship Id="rId10" Type="http://schemas.openxmlformats.org/officeDocument/2006/relationships/image" Target="../media/image86.svg"/><Relationship Id="rId4" Type="http://schemas.openxmlformats.org/officeDocument/2006/relationships/image" Target="../media/image84.sv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1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17" Type="http://schemas.openxmlformats.org/officeDocument/2006/relationships/image" Target="../media/image104.svg"/><Relationship Id="rId2" Type="http://schemas.openxmlformats.org/officeDocument/2006/relationships/image" Target="../media/image4.png"/><Relationship Id="rId16" Type="http://schemas.openxmlformats.org/officeDocument/2006/relationships/image" Target="../media/image10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92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2.jpe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18" Type="http://schemas.openxmlformats.org/officeDocument/2006/relationships/image" Target="../media/image61.svg"/><Relationship Id="rId26" Type="http://schemas.openxmlformats.org/officeDocument/2006/relationships/image" Target="../media/image108.svg"/><Relationship Id="rId3" Type="http://schemas.openxmlformats.org/officeDocument/2006/relationships/image" Target="../media/image9.svg"/><Relationship Id="rId21" Type="http://schemas.openxmlformats.org/officeDocument/2006/relationships/image" Target="../media/image64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60.png"/><Relationship Id="rId25" Type="http://schemas.openxmlformats.org/officeDocument/2006/relationships/image" Target="../media/image107.png"/><Relationship Id="rId2" Type="http://schemas.openxmlformats.org/officeDocument/2006/relationships/image" Target="../media/image8.png"/><Relationship Id="rId16" Type="http://schemas.openxmlformats.org/officeDocument/2006/relationships/image" Target="../media/image59.svg"/><Relationship Id="rId20" Type="http://schemas.openxmlformats.org/officeDocument/2006/relationships/image" Target="../media/image63.svg"/><Relationship Id="rId29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106.svg"/><Relationship Id="rId5" Type="http://schemas.openxmlformats.org/officeDocument/2006/relationships/image" Target="../media/image5.svg"/><Relationship Id="rId15" Type="http://schemas.openxmlformats.org/officeDocument/2006/relationships/image" Target="../media/image58.png"/><Relationship Id="rId23" Type="http://schemas.openxmlformats.org/officeDocument/2006/relationships/image" Target="../media/image105.png"/><Relationship Id="rId28" Type="http://schemas.openxmlformats.org/officeDocument/2006/relationships/image" Target="../media/image3.png"/><Relationship Id="rId10" Type="http://schemas.openxmlformats.org/officeDocument/2006/relationships/image" Target="../media/image16.png"/><Relationship Id="rId19" Type="http://schemas.openxmlformats.org/officeDocument/2006/relationships/image" Target="../media/image62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7.svg"/><Relationship Id="rId22" Type="http://schemas.openxmlformats.org/officeDocument/2006/relationships/image" Target="../media/image65.svg"/><Relationship Id="rId27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3.png"/><Relationship Id="rId5" Type="http://schemas.openxmlformats.org/officeDocument/2006/relationships/image" Target="../media/image7.svg"/><Relationship Id="rId15" Type="http://schemas.openxmlformats.org/officeDocument/2006/relationships/image" Target="../media/image17.png"/><Relationship Id="rId23" Type="http://schemas.openxmlformats.org/officeDocument/2006/relationships/image" Target="../media/image2.jpe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2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2.jpeg"/><Relationship Id="rId2" Type="http://schemas.openxmlformats.org/officeDocument/2006/relationships/image" Target="../media/image34.png"/><Relationship Id="rId1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21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3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5.svg"/><Relationship Id="rId2" Type="http://schemas.openxmlformats.org/officeDocument/2006/relationships/image" Target="../media/image52.png"/><Relationship Id="rId16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19" Type="http://schemas.openxmlformats.org/officeDocument/2006/relationships/image" Target="../media/image2.jpe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18" Type="http://schemas.openxmlformats.org/officeDocument/2006/relationships/image" Target="../media/image2.jpe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3.png"/><Relationship Id="rId2" Type="http://schemas.openxmlformats.org/officeDocument/2006/relationships/image" Target="../media/image66.png"/><Relationship Id="rId16" Type="http://schemas.openxmlformats.org/officeDocument/2006/relationships/image" Target="../media/image7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43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4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svg"/><Relationship Id="rId7" Type="http://schemas.openxmlformats.org/officeDocument/2006/relationships/image" Target="../media/image8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66BACEA2-ADA1-43E6-BD1F-8665E70142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4" y="438278"/>
            <a:ext cx="3810008" cy="19050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92064A-F85E-4A85-A43E-4866E747647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18C1EAE-5EC0-45BA-9A05-B08FEA27B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Rob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3AE376-8F82-4F64-BE00-2E2D9911E0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3505" y="-303422"/>
            <a:ext cx="2368431" cy="24794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60B7511-2994-40A3-8A51-55FDC43E554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65697">
            <a:off x="9920373" y="3153166"/>
            <a:ext cx="1800572" cy="2106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A83B40-429C-437E-8DDA-CFBA5BCF114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9033">
            <a:off x="6881831" y="153780"/>
            <a:ext cx="1203258" cy="2185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BAE044-79CF-49ED-8B7B-314E370199D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9926" y="31895"/>
            <a:ext cx="2258049" cy="279889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1305310-0A0C-4B43-A0CD-008172C33F7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7783" y="-161828"/>
            <a:ext cx="2235688" cy="233785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C1DED7E-943B-4EDA-AAAA-288B940E1AC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70268" y="373536"/>
            <a:ext cx="2153776" cy="2311232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2D2776C-728F-4088-9193-B526A46924F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61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text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EE0EE32-4909-4A82-929A-F5D03B7CE8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Build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69B6764-9EC9-4BE9-9DF1-02407DA9F4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0265" y="3233341"/>
            <a:ext cx="2517382" cy="130098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65BF085-E8CE-43B1-9DD0-B09935C74DD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6767" y="1038382"/>
            <a:ext cx="12192000" cy="684550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DF785B-7C76-4AD0-9338-C7E6EB84BB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8215" y="4296403"/>
            <a:ext cx="9451268" cy="53066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B25B368-E41C-439B-AC3F-B32B26713B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45204" y="4759939"/>
            <a:ext cx="9451268" cy="530665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80717E-BF34-45E5-BADE-BE99B7F7E5B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6652" y="3648372"/>
            <a:ext cx="1379199" cy="607554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089290-D04C-49D5-B592-B6B852E07F7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1086" y="3078886"/>
            <a:ext cx="1674927" cy="550727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7D2871F-F193-49BF-A13D-C44B174318F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77033" y="2375898"/>
            <a:ext cx="9129129" cy="99580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D51910A-FC5E-4A5D-84EB-D6EC91AFF46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369060" y="3184084"/>
            <a:ext cx="1610797" cy="66772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C1EB047-1454-4D27-94D8-26DAC5D5738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19878" y="3648372"/>
            <a:ext cx="1380142" cy="485629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BFF3F26-9006-4903-B3BC-8DE6CC0DD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419" y="4677614"/>
            <a:ext cx="2234726" cy="115490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A397D0-02F2-4095-86FD-86FBB20511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847" y="4768417"/>
            <a:ext cx="2879263" cy="148800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3371F1B-2D05-4AF5-B67D-477DFF876BA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68256" y="4307012"/>
            <a:ext cx="1190873" cy="452402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AFF95FDD-FE67-44CC-8A12-7E39A10AA0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66855" y="5414150"/>
            <a:ext cx="2028132" cy="104813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8D080D3-5406-4A0B-9A6E-9EFE41028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666" y="4978256"/>
            <a:ext cx="3072487" cy="158786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0CDE428-CAA9-4396-8673-C25707112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522" y="5064812"/>
            <a:ext cx="2879263" cy="1488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D40C383-A036-45AF-8886-47D23554F3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5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evOp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E3A1039-BF2A-45D4-A343-8E78AEA5F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6523" y="478597"/>
            <a:ext cx="3220727" cy="211206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246AE78-DCFD-41BB-BC6D-97B215FABB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591700" y="4622436"/>
            <a:ext cx="2832167" cy="146366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A920A0-204B-49DE-A9DE-0E63514F78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5215" y="5222843"/>
            <a:ext cx="2909461" cy="150361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07A09D0-97C3-40DE-953C-A0C16A519A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0353" y="5021091"/>
            <a:ext cx="2057035" cy="1063076"/>
          </a:xfrm>
          <a:prstGeom prst="rect">
            <a:avLst/>
          </a:prstGeom>
        </p:spPr>
      </p:pic>
      <p:pic>
        <p:nvPicPr>
          <p:cNvPr id="27" name="Picture 26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3BED1493-3353-4EA2-A302-7B1B232657C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03" y="3804923"/>
            <a:ext cx="423673" cy="426721"/>
          </a:xfrm>
          <a:prstGeom prst="rect">
            <a:avLst/>
          </a:prstGeom>
        </p:spPr>
      </p:pic>
      <p:pic>
        <p:nvPicPr>
          <p:cNvPr id="29" name="Picture 2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D1907BC-B792-46C4-BB8A-49ACC9702FA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31" y="3777284"/>
            <a:ext cx="454153" cy="454153"/>
          </a:xfrm>
          <a:prstGeom prst="rect">
            <a:avLst/>
          </a:prstGeom>
        </p:spPr>
      </p:pic>
      <p:pic>
        <p:nvPicPr>
          <p:cNvPr id="31" name="Picture 30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E5960236-BA40-49BA-9FD3-C24FC67B61E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173" y="3818455"/>
            <a:ext cx="469393" cy="441961"/>
          </a:xfrm>
          <a:prstGeom prst="rect">
            <a:avLst/>
          </a:prstGeom>
        </p:spPr>
      </p:pic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664380-EDBF-45F6-A215-3924BA97F7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15" y="3786429"/>
            <a:ext cx="432817" cy="435865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C8A5D1B5-E5A2-47A3-A3B6-638930BFF5B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03" y="3797087"/>
            <a:ext cx="432817" cy="371857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CDE35096-FB82-4BEB-B7C2-5478D70FD47F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02723" y="4182574"/>
            <a:ext cx="2342508" cy="115652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7A7731-31D1-41B5-9AF0-5703B7F38BC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443274" y="5147906"/>
            <a:ext cx="11564227" cy="801412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2DCB232-39AE-4D64-8E8B-DEB69C43635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5107" y="3725272"/>
            <a:ext cx="649330" cy="74267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EEA20DE-76D3-4DFE-A7D7-7EB7978BE3C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923177">
            <a:off x="251238" y="3900439"/>
            <a:ext cx="660316" cy="59653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086DE15-DD8D-414A-AF7C-398F9CDA1AAB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863039">
            <a:off x="583797" y="3568785"/>
            <a:ext cx="847615" cy="81804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56C6A21-794C-4626-A5B0-CB856AE2CAA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07604" y="3926348"/>
            <a:ext cx="791862" cy="65508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6EF15BC-62EB-4A44-910E-292B91252CD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0331" y="4313726"/>
            <a:ext cx="1682812" cy="83082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7967582-77C7-4001-95DC-6B5EC55B59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8930594">
            <a:off x="3033243" y="3703659"/>
            <a:ext cx="711791" cy="81411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797C13B-98EB-4A90-A5AA-EFEBEB46EC7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50071" y="4288517"/>
            <a:ext cx="1341811" cy="85603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6BDB25C-BC3F-493C-999E-349C23CF1968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89771" y="3926347"/>
            <a:ext cx="1141390" cy="1293575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325404D-1E7C-4D9D-86C8-AEFD92C8B75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009310" y="4455775"/>
            <a:ext cx="1211258" cy="736744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CB699-F9A0-4C51-985C-497E16A7A600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17" y="3455063"/>
            <a:ext cx="2138275" cy="1751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434194DC-46CC-4D6C-87AF-C74C1A1027A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4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Clou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B2F83AD-716F-4FCA-B336-92A8A576EB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0349" y="4567968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79EF515-356A-4519-9B4D-88CA5F205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06" y="3920506"/>
            <a:ext cx="3831892" cy="198032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B8F992-13F4-4940-9262-95E4765C6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74313" y="4295825"/>
            <a:ext cx="3071964" cy="158759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D5E9CF2-E448-46B1-9780-6E0A6F83BB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6511" y="3987630"/>
            <a:ext cx="3967113" cy="205020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26CF43-BB47-4198-A186-C5CAE0604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2831" y="3576148"/>
            <a:ext cx="4831993" cy="24971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601120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2175993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CDA47DD-4B19-4EAB-B7A1-F60126789D3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pic>
        <p:nvPicPr>
          <p:cNvPr id="20" name="Picture 1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4D660EC-BD72-415E-B762-5D50335EDC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550" y="3303446"/>
            <a:ext cx="12806550" cy="39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7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1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063408" y="6069459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28" y="6015308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8D05BB1-2EFC-4341-9B2D-9CA993E1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4E547E9-DBE8-4215-98FF-F1E43FCF38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93571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Rock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B37CF6-7F14-4B6B-AEDF-687640D5B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01607" y="4707071"/>
            <a:ext cx="2545371" cy="1315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C69EF1E-E71A-4E30-A007-F79CB4390A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0967" y="4976867"/>
            <a:ext cx="1891269" cy="97740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E6BB892-CE1E-4513-8A1B-50752E7AB8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8334" y="3755921"/>
            <a:ext cx="2057035" cy="106307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0FC2D6D-301E-4D1D-8997-A8226D2C4AB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58923" y="5465571"/>
            <a:ext cx="13487256" cy="9346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9126CD4-B531-45A0-87CD-4D94EBA09862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FA1B47E0-487E-4407-BF09-F03E4B2A18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1158" y="301603"/>
            <a:ext cx="3220727" cy="211206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8E0A7E2-36C4-4291-AF07-57BD61A30D8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57703" y="1295718"/>
            <a:ext cx="933450" cy="16954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4AB85-2F0A-4208-9F5A-D5E91EE0A0FB}"/>
              </a:ext>
            </a:extLst>
          </p:cNvPr>
          <p:cNvGrpSpPr/>
          <p:nvPr userDrawn="1"/>
        </p:nvGrpSpPr>
        <p:grpSpPr>
          <a:xfrm>
            <a:off x="6741873" y="3922745"/>
            <a:ext cx="2342508" cy="1561811"/>
            <a:chOff x="6864951" y="3922745"/>
            <a:chExt cx="2342508" cy="1561811"/>
          </a:xfrm>
        </p:grpSpPr>
        <p:pic>
          <p:nvPicPr>
            <p:cNvPr id="23" name="Picture 22" descr="A picture containing text, clipart, sign&#10;&#10;Description automatically generated">
              <a:extLst>
                <a:ext uri="{FF2B5EF4-FFF2-40B4-BE49-F238E27FC236}">
                  <a16:creationId xmlns:a16="http://schemas.microsoft.com/office/drawing/2014/main" id="{6FA4AD23-FAC9-4A7D-9729-E52883A194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331" y="3950384"/>
              <a:ext cx="423673" cy="426721"/>
            </a:xfrm>
            <a:prstGeom prst="rect">
              <a:avLst/>
            </a:prstGeom>
          </p:spPr>
        </p:pic>
        <p:pic>
          <p:nvPicPr>
            <p:cNvPr id="25" name="Picture 2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90DB1B27-657B-40D9-835D-CFB1A869B3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559" y="3922745"/>
              <a:ext cx="454153" cy="454153"/>
            </a:xfrm>
            <a:prstGeom prst="rect">
              <a:avLst/>
            </a:prstGeom>
          </p:spPr>
        </p:pic>
        <p:pic>
          <p:nvPicPr>
            <p:cNvPr id="27" name="Picture 26" descr="A map of the world&#10;&#10;Description automatically generated with medium confidence">
              <a:extLst>
                <a:ext uri="{FF2B5EF4-FFF2-40B4-BE49-F238E27FC236}">
                  <a16:creationId xmlns:a16="http://schemas.microsoft.com/office/drawing/2014/main" id="{AD07B8E9-F6CA-45CC-87FD-30BF7FF704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8401" y="3963916"/>
              <a:ext cx="469393" cy="441961"/>
            </a:xfrm>
            <a:prstGeom prst="rect">
              <a:avLst/>
            </a:prstGeom>
          </p:spPr>
        </p:pic>
        <p:pic>
          <p:nvPicPr>
            <p:cNvPr id="29" name="Picture 2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40B5D34-7787-482C-A043-27AE9C245E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9543" y="3931890"/>
              <a:ext cx="432817" cy="435865"/>
            </a:xfrm>
            <a:prstGeom prst="rect">
              <a:avLst/>
            </a:prstGeom>
          </p:spPr>
        </p:pic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FDEAB690-834C-4867-9817-AAC818CB87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831" y="3942548"/>
              <a:ext cx="432817" cy="371857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327C534-8472-4E7A-B010-BA613DC25E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64951" y="4328035"/>
              <a:ext cx="2342508" cy="1156521"/>
            </a:xfrm>
            <a:prstGeom prst="rect">
              <a:avLst/>
            </a:prstGeom>
          </p:spPr>
        </p:pic>
      </p:grpSp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4F706C-05E6-45FB-9FE4-06A70488FFA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44" y="3616157"/>
            <a:ext cx="2333759" cy="191126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B56FAF-9ADA-4AE9-BEA5-B4D1C1CF1566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01602" y="2044677"/>
            <a:ext cx="1514475" cy="177165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AFEE4EC-A0BD-4E3D-A8D0-7B285FE55C6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810705" y="4409628"/>
            <a:ext cx="1093675" cy="10936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6267804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6267804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60A37AE1-D178-491A-99E3-5EC56804BAEE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4" y="546040"/>
            <a:ext cx="3810008" cy="1905004"/>
          </a:xfrm>
          <a:prstGeom prst="rect">
            <a:avLst/>
          </a:prstGeom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1A0D4FC4-EB75-4C29-93C6-935F8473A03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745E0776-00BA-453D-B5A5-767E8777AE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GitHub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698513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7F69807-E72D-4EA2-B005-D81B4CA60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050" y="6013002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69459"/>
            <a:ext cx="2895344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7101" y="6091816"/>
            <a:ext cx="2264947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95" y="6023591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29628"/>
            <a:ext cx="525927" cy="525927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DD3E95CA-A479-4D2A-9F9B-55C6108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61157" y="6091816"/>
            <a:ext cx="2041660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091006-57D9-4F03-84A7-AB1FC08974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8D87645-BE84-4810-A1C9-096800B3A2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584356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 (Sales)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5895FB-BE2C-47E1-B234-3D930494BDE0}"/>
              </a:ext>
            </a:extLst>
          </p:cNvPr>
          <p:cNvSpPr/>
          <p:nvPr userDrawn="1"/>
        </p:nvSpPr>
        <p:spPr bwMode="auto">
          <a:xfrm>
            <a:off x="0" y="5686481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8D56B-70CB-4A12-81DD-FF84FCF2048D}"/>
              </a:ext>
            </a:extLst>
          </p:cNvPr>
          <p:cNvSpPr txBox="1"/>
          <p:nvPr userDrawn="1"/>
        </p:nvSpPr>
        <p:spPr>
          <a:xfrm>
            <a:off x="1163147" y="6071075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A433F2-087B-440F-A46C-CE50A11F8967}"/>
              </a:ext>
            </a:extLst>
          </p:cNvPr>
          <p:cNvSpPr txBox="1"/>
          <p:nvPr userDrawn="1"/>
        </p:nvSpPr>
        <p:spPr>
          <a:xfrm>
            <a:off x="6136261" y="6071075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6DEF6-0A2C-4161-87D3-4202B424228B}"/>
              </a:ext>
            </a:extLst>
          </p:cNvPr>
          <p:cNvSpPr txBox="1"/>
          <p:nvPr userDrawn="1"/>
        </p:nvSpPr>
        <p:spPr>
          <a:xfrm>
            <a:off x="9069137" y="6071075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582649-4407-4E7D-972C-0443260587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11361"/>
            <a:ext cx="525927" cy="525927"/>
          </a:xfrm>
          <a:prstGeom prst="rect">
            <a:avLst/>
          </a:prstGeom>
        </p:spPr>
      </p:pic>
      <p:pic>
        <p:nvPicPr>
          <p:cNvPr id="27" name="Picture 2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045C634-4730-46E9-BD7A-863C7D7BF4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16558"/>
            <a:ext cx="525927" cy="5259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59FF84D-C175-45B1-A1D4-E432556433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34548"/>
            <a:ext cx="525927" cy="5259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0B9B5FD-6C6A-4DAD-85FE-6FC637B07EE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13163"/>
            <a:ext cx="525927" cy="5259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435B40C-7CEA-4CB6-8B19-2FF33182634C}"/>
              </a:ext>
            </a:extLst>
          </p:cNvPr>
          <p:cNvSpPr txBox="1"/>
          <p:nvPr userDrawn="1"/>
        </p:nvSpPr>
        <p:spPr>
          <a:xfrm>
            <a:off x="1063391" y="6081745"/>
            <a:ext cx="164019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32F51A-1E22-4797-A6BC-8384179C1889}"/>
              </a:ext>
            </a:extLst>
          </p:cNvPr>
          <p:cNvSpPr txBox="1"/>
          <p:nvPr userDrawn="1"/>
        </p:nvSpPr>
        <p:spPr>
          <a:xfrm>
            <a:off x="5998234" y="6081745"/>
            <a:ext cx="2117503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9B78E-D961-4EA0-B9B0-D80727A536A2}"/>
              </a:ext>
            </a:extLst>
          </p:cNvPr>
          <p:cNvSpPr txBox="1"/>
          <p:nvPr userDrawn="1"/>
        </p:nvSpPr>
        <p:spPr>
          <a:xfrm>
            <a:off x="8807456" y="6081745"/>
            <a:ext cx="300915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2A9CC55E-E39F-4D16-A45E-51D5F2435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13555"/>
            <a:ext cx="1961574" cy="368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6315FC-3519-46D1-8A84-C7886BCD52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6" y="2024063"/>
            <a:ext cx="7485177" cy="900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52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4664183-BBEC-4795-92D4-20BED24CF0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924176"/>
            <a:ext cx="7476587" cy="1549400"/>
          </a:xfrm>
          <a:prstGeom prst="rect">
            <a:avLst/>
          </a:prstGeom>
          <a:noFill/>
        </p:spPr>
        <p:txBody>
          <a:bodyPr lIns="90000" tIns="46800" rIns="90000" bIns="468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12436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/>
              <a:t>Click to edit Agenda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CFCBCE-A468-43C0-9710-9B804BAD681A}"/>
              </a:ext>
            </a:extLst>
          </p:cNvPr>
          <p:cNvSpPr txBox="1">
            <a:spLocks/>
          </p:cNvSpPr>
          <p:nvPr userDrawn="1"/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Agenda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13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110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201758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416235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164575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222504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01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06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7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18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33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4C9BFB3-CE69-495F-9C20-D3C77E7E8C7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1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7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34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8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795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Questio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9FDCA1D-B204-4BD0-B897-CB9C8D791C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03402" y="2705232"/>
            <a:ext cx="1362152" cy="19957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BF9A484-4E5F-4A9D-A068-51ADFCD2FA0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5278" y="1792705"/>
            <a:ext cx="1011708" cy="14533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9244DB8-6544-4442-8B58-99D8B669731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927265">
            <a:off x="238537" y="210471"/>
            <a:ext cx="1271008" cy="18605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20113E2-AE2B-45C9-A36D-5145B1FBE1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9190" y="234526"/>
            <a:ext cx="1011709" cy="14822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446CDE0-0044-406B-BB8A-1F835D32B4C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69950" y="1454224"/>
            <a:ext cx="1011709" cy="16246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91979A2-47CB-4940-9699-94A4CBEA65C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49126" y="343811"/>
            <a:ext cx="1011709" cy="16246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81BE54B-3949-4CD2-9A86-5ECC76AFFF3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3958" y="-1000411"/>
            <a:ext cx="1298830" cy="190293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BEC4209-CCF2-45DB-AD8A-6116BD5A2B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57237">
            <a:off x="7444953" y="141475"/>
            <a:ext cx="1099410" cy="1609378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2EC766-30A8-40B5-944F-61A6309F85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38702">
            <a:off x="6466740" y="1844152"/>
            <a:ext cx="792533" cy="116115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74C0838-8AAC-4BB0-939C-43826A056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83317">
            <a:off x="5201650" y="289599"/>
            <a:ext cx="1171658" cy="168309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E54FECD6-FF45-4C4C-AC84-944587B14DF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1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cienc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0AB6FFD-B1CB-4890-8A68-304BD4CBA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4061" y="-461072"/>
            <a:ext cx="7830069" cy="858108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282D01-E033-45D0-8AAE-E1C5797F4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5989">
            <a:off x="-5532385" y="-4558978"/>
            <a:ext cx="7830069" cy="858108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3F1C2A6-6F3A-494E-81B8-3416FE628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700246">
            <a:off x="1940285" y="-6133693"/>
            <a:ext cx="7830069" cy="858108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3DCB292-5684-4586-B8BF-1E04BB8A13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4067" y="4722398"/>
            <a:ext cx="1226834" cy="17544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6AC3D7-296B-4B97-984D-BBB1B398C5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9061" y="-601848"/>
            <a:ext cx="1854111" cy="187478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EF78AEF-9943-4658-B119-747A78CF6F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7613" y="267442"/>
            <a:ext cx="1226834" cy="175443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20390EA-B878-471C-8EAE-F7526252D14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202" y="511638"/>
            <a:ext cx="1631811" cy="163919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C3E91AF-3753-438F-BF59-7851812BB87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06995" y="2582774"/>
            <a:ext cx="2214651" cy="21149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D2338B-4DC9-4001-82D4-33E2A7E661D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8531" y="1849537"/>
            <a:ext cx="1690543" cy="13723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79BC708-6B4D-47FC-BC50-DCBB7C465D3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041971">
            <a:off x="9895787" y="-602796"/>
            <a:ext cx="1800572" cy="2106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AC135BF-1176-41E9-B183-3E7637CA095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5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34A9BE8-EB53-4D67-97D3-908903CF8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660779"/>
            <a:ext cx="12192000" cy="31347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9C3DDC-C078-41D1-B178-B97CE7D5F0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2811" y="786010"/>
            <a:ext cx="1627167" cy="13233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B2FA2B-C4E1-4B07-A057-33596D7501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2477">
            <a:off x="1159972" y="482803"/>
            <a:ext cx="1558909" cy="12678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F1CE35-66F6-4378-A66D-401735D543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7512" y="300782"/>
            <a:ext cx="1307141" cy="14574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85C4C7A-B595-48C3-8B70-6FC08B3AF6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086936">
            <a:off x="10062645" y="206082"/>
            <a:ext cx="1307141" cy="14574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59A3550-8E00-4203-AAA5-670046FB016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96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MI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>
            <a:extLst>
              <a:ext uri="{FF2B5EF4-FFF2-40B4-BE49-F238E27FC236}">
                <a16:creationId xmlns:a16="http://schemas.microsoft.com/office/drawing/2014/main" id="{05377FF3-F36A-44E8-9095-E5330A606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8942" y="-1482858"/>
            <a:ext cx="13140945" cy="426597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8034465-3FCF-4879-B83A-759770C36B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381" y="438757"/>
            <a:ext cx="1862983" cy="1371106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CFD4E6A-69E8-4186-84EE-77DE5A4E355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3020" y="612382"/>
            <a:ext cx="1414687" cy="128607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C18DB73-8F72-4097-9EBA-725D59A9015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5597" y="215858"/>
            <a:ext cx="947158" cy="10833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D7B3971-3A3A-432E-83E4-CE919C6957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1464" y="937512"/>
            <a:ext cx="1202821" cy="108663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738FF43-70D0-4C98-A524-1D902A8AAF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64289" y="1131478"/>
            <a:ext cx="1156663" cy="111631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D267D76-2EE5-462B-8278-7729F8AF6E0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87554" y="93011"/>
            <a:ext cx="1420205" cy="117489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FB6DDD2-B51A-4713-B3C4-25053D00744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34888" y="5119801"/>
            <a:ext cx="2545371" cy="131544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841DEAD-17C7-46D2-BDEE-D573400D181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4183" y="4925548"/>
            <a:ext cx="3831892" cy="198032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D3B409D-AB6A-490E-8509-93C8C7EDF25E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28840" y="5008244"/>
            <a:ext cx="3071964" cy="158759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C8ABB67-77B8-435D-BB2B-BBECCDC594B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06334" y="4739532"/>
            <a:ext cx="3967113" cy="2050204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E4D6000-397F-4F02-A0D5-D8862AB9C28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62011" y="4216846"/>
            <a:ext cx="4831993" cy="2497174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D0CCE7BF-9905-41A2-8D91-F482ED9778A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97634" y="5083522"/>
            <a:ext cx="2376881" cy="1228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85219A9-DB84-48FB-B3F6-E82C282C190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28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U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B5D253-191C-4231-AAFC-279844F5F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49180" y="-505055"/>
            <a:ext cx="12192000" cy="27360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6C6E237-BEF7-48C5-BA05-BBE67AB5D3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804" y="761273"/>
            <a:ext cx="2324100" cy="21050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C68698-31AB-4413-9A2C-527C954560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2960" y="267358"/>
            <a:ext cx="1627844" cy="14744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BA56CF9-F7F0-4C7B-A047-AAB0AC28B0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7551" y="806795"/>
            <a:ext cx="1627844" cy="147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08F66F3-6B45-4C11-9CB3-E253F3E9DD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71723" y="-234686"/>
            <a:ext cx="1627844" cy="14744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F5F686-1DF5-47D9-8F01-AB455DC40C4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9043" y="222473"/>
            <a:ext cx="1084928" cy="13121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33D594E-D118-43E9-B9FB-F477922141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1834" y="822046"/>
            <a:ext cx="1353548" cy="13102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2BF10FD-31E2-4C03-BE62-50CD41CD7D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2926" y="3306509"/>
            <a:ext cx="2611261" cy="208501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4CB8EEB-0B1E-4368-9166-E9E1F9D4F2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35009" y="1317595"/>
            <a:ext cx="1960598" cy="128364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AEDDB4B-781C-43FF-AC78-9FD25FB86A3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02444" y="-65199"/>
            <a:ext cx="1366401" cy="1304913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13BDE15-B8F1-4BD5-A669-DDA188DF77F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8" y="522398"/>
            <a:ext cx="2611261" cy="19095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989891B-A9A3-4325-8760-0A293404AD5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4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(Succe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D9B3D41B-E80C-44C7-A845-B3B4FEF1E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529" y="348282"/>
            <a:ext cx="3394746" cy="175440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494845A-3E83-42F5-B9F5-F03796FABC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1415" y="-480168"/>
            <a:ext cx="4060508" cy="209847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6DAAC36-725F-492F-BCA5-5A2B1CAE5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84022" y="4663375"/>
            <a:ext cx="3580713" cy="18505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3D96D60-3133-4040-8D28-9C682A343C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1657" y="4809764"/>
            <a:ext cx="2723532" cy="14075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69F566-8C7F-4313-86B6-C52FF4D0EC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9539" y="3555013"/>
            <a:ext cx="3789688" cy="195851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F6F8489-479D-4D63-BBB8-9134431E11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9148" y="1787440"/>
            <a:ext cx="6786635" cy="489649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7AB9ADA-C77D-4548-A574-5DD3674E3B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1486" y="4663375"/>
            <a:ext cx="3265793" cy="168776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26ABC998-4CD7-4BCD-8D63-CF1963294B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28187" y="-3502192"/>
            <a:ext cx="4230168" cy="5674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D39E43-4729-4B12-8B21-53EDDAC52FF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ABC4E02-81E0-492F-B926-117986A9EE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6" t="16235" b="16741"/>
          <a:stretch/>
        </p:blipFill>
        <p:spPr>
          <a:xfrm>
            <a:off x="631246" y="5864648"/>
            <a:ext cx="1859813" cy="8469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99EFDF5-6AD4-4351-9710-E9FF2EBA8F9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029" y="2939845"/>
            <a:ext cx="9144000" cy="14453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AF8AB91-478E-4C53-9306-F4DD9CC8D4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029" y="4514718"/>
            <a:ext cx="9144000" cy="743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subtitle</a:t>
            </a:r>
            <a:endParaRPr lang="en-GB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07A8192-3C4B-4219-9F72-2B7362B7412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0" t="19112" r="7936" b="19111"/>
          <a:stretch/>
        </p:blipFill>
        <p:spPr bwMode="auto">
          <a:xfrm>
            <a:off x="9120952" y="5936183"/>
            <a:ext cx="2331545" cy="74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D8CCB"/>
            </a:gs>
            <a:gs pos="100000">
              <a:srgbClr val="61C1EE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07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50" r:id="rId2"/>
    <p:sldLayoutId id="2147483931" r:id="rId3"/>
    <p:sldLayoutId id="2147483947" r:id="rId4"/>
    <p:sldLayoutId id="2147483945" r:id="rId5"/>
    <p:sldLayoutId id="2147483944" r:id="rId6"/>
    <p:sldLayoutId id="2147483942" r:id="rId7"/>
    <p:sldLayoutId id="2147483941" r:id="rId8"/>
    <p:sldLayoutId id="2147483936" r:id="rId9"/>
    <p:sldLayoutId id="2147483934" r:id="rId10"/>
    <p:sldLayoutId id="2147483933" r:id="rId11"/>
    <p:sldLayoutId id="2147483943" r:id="rId12"/>
    <p:sldLayoutId id="2147483951" r:id="rId13"/>
    <p:sldLayoutId id="2147483938" r:id="rId14"/>
    <p:sldLayoutId id="2147483954" r:id="rId15"/>
    <p:sldLayoutId id="2147483955" r:id="rId16"/>
    <p:sldLayoutId id="214748395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230187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84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70" r:id="rId2"/>
    <p:sldLayoutId id="2147483949" r:id="rId3"/>
    <p:sldLayoutId id="2147483871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95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jpe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10.png"/><Relationship Id="rId7" Type="http://schemas.openxmlformats.org/officeDocument/2006/relationships/image" Target="../media/image15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GitHub and why should I use it?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06E9117-6D03-49F1-97C4-93433CF7A3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>
            <a:extLst>
              <a:ext uri="{FF2B5EF4-FFF2-40B4-BE49-F238E27FC236}">
                <a16:creationId xmlns:a16="http://schemas.microsoft.com/office/drawing/2014/main" id="{A3D64055-A09B-46D7-B9A9-6B087799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21B9EC"/>
                </a:solidFill>
              </a:rPr>
              <a:t>GitHub Features</a:t>
            </a:r>
            <a:endParaRPr lang="en-US">
              <a:solidFill>
                <a:srgbClr val="21B9E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362404" y="2672192"/>
            <a:ext cx="4417386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Reporting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370625" y="3445130"/>
            <a:ext cx="4213745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err="1"/>
              <a:t>DependaBot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6E29-AFC3-4898-B314-B353331E57C3}"/>
              </a:ext>
            </a:extLst>
          </p:cNvPr>
          <p:cNvSpPr txBox="1"/>
          <p:nvPr/>
        </p:nvSpPr>
        <p:spPr>
          <a:xfrm>
            <a:off x="759515" y="1895985"/>
            <a:ext cx="9649710" cy="67741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757">
              <a:defRPr/>
            </a:pPr>
            <a:r>
              <a:rPr lang="en-US" sz="2800">
                <a:solidFill>
                  <a:schemeClr val="accent2"/>
                </a:solidFill>
                <a:latin typeface="+mn-lt"/>
              </a:rPr>
              <a:t>Insights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227F-C9C3-4093-9C59-AEFD8C62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0236" y="2770311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00794-7D08-4CCE-B2DB-B2979174F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83F6A1-DC75-4C0E-A0D3-EB4DB76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D1918D-94E4-4611-B856-2FEC932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36C82-6BC9-4E65-9CDE-51052D46C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1647" y="3551329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F7DAC2A-2E94-4AF0-BE5C-D2F130FA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948A54E-595B-4181-BDC7-A10BD7F9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1875EA5-F9F7-40E8-A694-EA5BCDE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0AD70E-1652-46C6-B271-7A42CFE8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05" y="1489087"/>
            <a:ext cx="8617512" cy="43960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A06399-EB1A-4322-8961-47ADE3DE3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405" y="1475623"/>
            <a:ext cx="8617512" cy="44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D8C589-97E1-4FBB-8FA7-990D7FEA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Are there different versions</a:t>
            </a:r>
            <a:br>
              <a:rPr lang="en-GB"/>
            </a:br>
            <a:r>
              <a:rPr lang="en-GB"/>
              <a:t>of GitHub?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8D355-805E-4FA7-9BC4-9DB1920C8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4F7B0C4-3C54-4473-A874-E8DDF7CAFF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862" y="1796142"/>
            <a:ext cx="6382317" cy="63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D814E750-6632-4F8B-AC30-8D48068F37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900" y="5661352"/>
            <a:ext cx="3330782" cy="7977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57F96-BD82-4A4A-BD5C-A5EFDDFA7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85" r="8418" b="685"/>
          <a:stretch/>
        </p:blipFill>
        <p:spPr>
          <a:xfrm>
            <a:off x="1146014" y="750476"/>
            <a:ext cx="2591161" cy="4867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29664-1307-479A-AA97-21FFA3F5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787" y="717133"/>
            <a:ext cx="2686425" cy="49346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21BBA2-5BEE-42BB-9211-1F635D77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568" y="750476"/>
            <a:ext cx="259116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0D70B-E5A3-40D9-AA02-2BD733CF9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694"/>
          <a:stretch/>
        </p:blipFill>
        <p:spPr>
          <a:xfrm>
            <a:off x="-998188" y="476477"/>
            <a:ext cx="13953312" cy="5905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3CA43-C8B9-4CD0-BE45-71EF2FF6C544}"/>
              </a:ext>
            </a:extLst>
          </p:cNvPr>
          <p:cNvSpPr txBox="1"/>
          <p:nvPr/>
        </p:nvSpPr>
        <p:spPr>
          <a:xfrm>
            <a:off x="411697" y="6383913"/>
            <a:ext cx="496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https://education.github.com/students</a:t>
            </a:r>
          </a:p>
        </p:txBody>
      </p:sp>
    </p:spTree>
    <p:extLst>
      <p:ext uri="{BB962C8B-B14F-4D97-AF65-F5344CB8AC3E}">
        <p14:creationId xmlns:p14="http://schemas.microsoft.com/office/powerpoint/2010/main" val="177815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5E8-E992-454B-A3B6-D2D011D2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93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ED54-88F4-4C71-B6AD-D4D150FE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GitHub provides a complete ALM solution</a:t>
            </a:r>
          </a:p>
          <a:p>
            <a:r>
              <a:rPr lang="en-GB" dirty="0"/>
              <a:t>You can easily collaborate with others</a:t>
            </a:r>
          </a:p>
          <a:p>
            <a:r>
              <a:rPr lang="en-GB" dirty="0"/>
              <a:t>GitHub is free for student usage scenarios</a:t>
            </a:r>
          </a:p>
          <a:p>
            <a:endParaRPr lang="en-GB" dirty="0"/>
          </a:p>
          <a:p>
            <a:r>
              <a:rPr lang="en-GB" dirty="0"/>
              <a:t>So why not give it </a:t>
            </a:r>
            <a:r>
              <a:rPr lang="en-GB"/>
              <a:t>a try?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B67F6-4624-4237-900F-D091440F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CFFEC-801C-436E-9799-14D79229D3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3"/>
          <a:stretch/>
        </p:blipFill>
        <p:spPr>
          <a:xfrm>
            <a:off x="9321370" y="2588861"/>
            <a:ext cx="2186853" cy="41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2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585B-4ADA-4E7E-8CEB-592C234C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028" y="3614099"/>
            <a:ext cx="7477989" cy="1445342"/>
          </a:xfrm>
        </p:spPr>
        <p:txBody>
          <a:bodyPr lIns="91440" tIns="45720" rIns="91440" bIns="45720" anchor="b">
            <a:normAutofit/>
          </a:bodyPr>
          <a:lstStyle/>
          <a:p>
            <a:r>
              <a:rPr lang="en-GB"/>
              <a:t>Questions?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60223-877C-4526-B957-4DB5F74FDA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13"/>
          <a:stretch/>
        </p:blipFill>
        <p:spPr>
          <a:xfrm>
            <a:off x="8703954" y="1572861"/>
            <a:ext cx="2186853" cy="41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07B8B-ED24-429C-BFBD-4C7FFE511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50976" y="1577858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F240C-4A58-451F-8E81-80904A64F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5" y="2252338"/>
            <a:ext cx="1538342" cy="432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8DFA5-F52B-4204-A3CB-91C16C21C9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7" t="27240" r="4553" b="30159"/>
          <a:stretch/>
        </p:blipFill>
        <p:spPr>
          <a:xfrm>
            <a:off x="1633461" y="1004348"/>
            <a:ext cx="1089084" cy="280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2A653-CFF5-4B40-9C69-F297DA3A6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4846966"/>
            <a:ext cx="1598323" cy="511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C4FA9A-A9BC-4C94-8CDE-39D7135B06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48605" y="4874262"/>
            <a:ext cx="420658" cy="511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0932A5-6A89-4A2F-B124-2274E0D3CB0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64" y="1582498"/>
            <a:ext cx="3084946" cy="13918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084C3E-32F1-4CB3-A1E9-3C9545A43E75}"/>
              </a:ext>
            </a:extLst>
          </p:cNvPr>
          <p:cNvSpPr txBox="1"/>
          <p:nvPr/>
        </p:nvSpPr>
        <p:spPr>
          <a:xfrm>
            <a:off x="1040641" y="4274440"/>
            <a:ext cx="3138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rgbClr val="0072C6"/>
                </a:solidFill>
              </a:rPr>
              <a:t>Azure Integration Services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3042304-A733-4CEC-9C56-93553E2475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7" y="2958813"/>
            <a:ext cx="2457543" cy="44863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B863B486-4567-443A-A163-3C5C690790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36" y="3772665"/>
            <a:ext cx="463158" cy="4631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36EE9F-4772-486F-8029-34D53F9F3B4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2" t="10650" r="3360" b="7312"/>
          <a:stretch/>
        </p:blipFill>
        <p:spPr>
          <a:xfrm>
            <a:off x="1894519" y="3755213"/>
            <a:ext cx="604735" cy="49879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4622B4F-474B-4C82-B00D-1CEB3A28CB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76" y="3772665"/>
            <a:ext cx="882206" cy="463158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A112A8B0-7018-4F3F-AB04-038E5D5864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35" y="3772665"/>
            <a:ext cx="679881" cy="463158"/>
          </a:xfrm>
          <a:prstGeom prst="rect">
            <a:avLst/>
          </a:prstGeom>
        </p:spPr>
      </p:pic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2A8EF551-3679-466B-8C7E-3DDA4D2CA7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74" y="3241950"/>
            <a:ext cx="6538526" cy="2809483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3924C3E4-F6F6-439A-B015-DD278197AEA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7" y="873311"/>
            <a:ext cx="490554" cy="463158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5EDF92F2-7971-494A-A965-7B8E505F6B7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19" y="5636375"/>
            <a:ext cx="1535511" cy="415058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7F5B9D3-99C6-4D32-9A7D-A10ED55B66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76" y="5531087"/>
            <a:ext cx="602740" cy="5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6B7F3F-F8A1-4CDE-B2F3-8E12D89B1481}"/>
              </a:ext>
            </a:extLst>
          </p:cNvPr>
          <p:cNvGrpSpPr/>
          <p:nvPr/>
        </p:nvGrpSpPr>
        <p:grpSpPr>
          <a:xfrm>
            <a:off x="1291641" y="1591509"/>
            <a:ext cx="3498087" cy="3829145"/>
            <a:chOff x="1291641" y="1325503"/>
            <a:chExt cx="3498087" cy="38291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985ED1-E406-4810-B0F5-0BB7204BDC22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8550" cy="3780370"/>
              <a:chOff x="2165754" y="1342129"/>
              <a:chExt cx="2898550" cy="378037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C3CDC6-28FF-4504-A791-329A102B388B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8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265DF7-91A7-486C-BF19-5BB62BE937DA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AC4BC-62C2-4057-9191-8DF70D66283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9E2048-CDB3-43C0-9253-AA265DA05611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295982-C2A9-4AC0-97EA-524337B08D0B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1E2C33-5D0B-4590-9572-A373FA95E3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7" name="Picture 6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DDF21462-5BBB-480E-8E26-07AA176331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A80FB3A-1423-429A-AE5A-E9CD69A957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49FEB86-51C1-4A9C-AA04-3DD22612E9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8829F5A-B67F-4085-A3E6-BB34E4B72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1CE95D-1B70-4571-B850-61C365D0A07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pic>
        <p:nvPicPr>
          <p:cNvPr id="16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37B53649-D331-4B20-AA0F-220BF44D0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74" y="3241950"/>
            <a:ext cx="6538526" cy="28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0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95F844-23BC-45C2-90E7-F6E63CE92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@RichardFennell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BBF83-1DD8-4760-830A-7BE24229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200"/>
              <a:t>Richard Fennell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C4FBA-FF93-4A05-8C21-D5DB441451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n-lt"/>
              </a:rPr>
              <a:t>MVP (Developer Technologies)</a:t>
            </a:r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8530DE2B-6EA3-4AD2-AE90-D6E017BF3B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>
          <a:xfrm>
            <a:off x="8282922" y="618282"/>
            <a:ext cx="2493612" cy="507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451A6-C914-4D32-87C3-5EA91FCDC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892" y="461475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690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age result for git logo">
            <a:extLst>
              <a:ext uri="{FF2B5EF4-FFF2-40B4-BE49-F238E27FC236}">
                <a16:creationId xmlns:a16="http://schemas.microsoft.com/office/drawing/2014/main" id="{FC0EB22D-1C2F-4960-B3AD-46440567B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45" y="2473897"/>
            <a:ext cx="5111187" cy="212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gitlabs logo">
            <a:extLst>
              <a:ext uri="{FF2B5EF4-FFF2-40B4-BE49-F238E27FC236}">
                <a16:creationId xmlns:a16="http://schemas.microsoft.com/office/drawing/2014/main" id="{74CCDF9D-7D16-4A7D-B4F9-68D8C224A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6" b="16859"/>
          <a:stretch/>
        </p:blipFill>
        <p:spPr bwMode="auto">
          <a:xfrm>
            <a:off x="6955753" y="3787266"/>
            <a:ext cx="3905511" cy="118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bitbucket logo">
            <a:extLst>
              <a:ext uri="{FF2B5EF4-FFF2-40B4-BE49-F238E27FC236}">
                <a16:creationId xmlns:a16="http://schemas.microsoft.com/office/drawing/2014/main" id="{8D59B0E5-26C7-45E3-96AB-BBAD27024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391" y="5420549"/>
            <a:ext cx="4569645" cy="65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253D910-734D-44E8-8360-EA67744506DC}"/>
              </a:ext>
            </a:extLst>
          </p:cNvPr>
          <p:cNvGrpSpPr/>
          <p:nvPr/>
        </p:nvGrpSpPr>
        <p:grpSpPr>
          <a:xfrm>
            <a:off x="6512370" y="2473897"/>
            <a:ext cx="4909666" cy="995711"/>
            <a:chOff x="6512370" y="2473897"/>
            <a:chExt cx="4909666" cy="995711"/>
          </a:xfrm>
        </p:grpSpPr>
        <p:pic>
          <p:nvPicPr>
            <p:cNvPr id="3074" name="Picture 2" descr="Image result for azure devops logo">
              <a:extLst>
                <a:ext uri="{FF2B5EF4-FFF2-40B4-BE49-F238E27FC236}">
                  <a16:creationId xmlns:a16="http://schemas.microsoft.com/office/drawing/2014/main" id="{48DE6649-FA49-4DAF-9877-469EF224DB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37"/>
            <a:stretch/>
          </p:blipFill>
          <p:spPr bwMode="auto">
            <a:xfrm>
              <a:off x="7572375" y="2473897"/>
              <a:ext cx="3849661" cy="955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azure devops logo">
              <a:extLst>
                <a:ext uri="{FF2B5EF4-FFF2-40B4-BE49-F238E27FC236}">
                  <a16:creationId xmlns:a16="http://schemas.microsoft.com/office/drawing/2014/main" id="{CF5CAB65-7E44-4285-9749-6533355902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055"/>
            <a:stretch/>
          </p:blipFill>
          <p:spPr bwMode="auto">
            <a:xfrm>
              <a:off x="6512370" y="2514505"/>
              <a:ext cx="991449" cy="955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ADF57B6-CD4A-41F4-8BF4-8BC3B49337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408" y="1189210"/>
            <a:ext cx="2807458" cy="75887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D50A510-5A01-4E53-B2D0-F4E08BC820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808" y="941424"/>
            <a:ext cx="1102022" cy="10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813629-57F9-429E-B55B-B4DFFD0CB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66"/>
          <a:stretch/>
        </p:blipFill>
        <p:spPr>
          <a:xfrm>
            <a:off x="-486813" y="198610"/>
            <a:ext cx="13306472" cy="6225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D0471-E7E5-425B-8579-D291F1F15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205" y="3254080"/>
            <a:ext cx="4963218" cy="9812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002935-B9B0-4171-8820-ED12253A95CF}"/>
              </a:ext>
            </a:extLst>
          </p:cNvPr>
          <p:cNvSpPr txBox="1"/>
          <p:nvPr/>
        </p:nvSpPr>
        <p:spPr>
          <a:xfrm>
            <a:off x="0" y="6488164"/>
            <a:ext cx="27649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Figures from October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C4903-DBCD-4B53-B8CF-3AC29F777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625" y="5765476"/>
            <a:ext cx="3170341" cy="89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F8490-16EB-4683-B1AC-9F7FE493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GitHub is more than just </a:t>
            </a:r>
            <a:br>
              <a:rPr lang="en-GB"/>
            </a:br>
            <a:r>
              <a:rPr lang="en-GB"/>
              <a:t>source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4B669-B02F-4F91-AEFE-00DF937F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1385A2C-7783-4A8F-872F-FDF9998A3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5862" y="1796142"/>
            <a:ext cx="6382317" cy="63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4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>
            <a:extLst>
              <a:ext uri="{FF2B5EF4-FFF2-40B4-BE49-F238E27FC236}">
                <a16:creationId xmlns:a16="http://schemas.microsoft.com/office/drawing/2014/main" id="{A3D64055-A09B-46D7-B9A9-6B087799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21B9EC"/>
                </a:solidFill>
              </a:rPr>
              <a:t>GitHub Features</a:t>
            </a:r>
            <a:endParaRPr lang="en-US">
              <a:solidFill>
                <a:srgbClr val="21B9E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362404" y="2672192"/>
            <a:ext cx="4417386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Git based source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370625" y="3445130"/>
            <a:ext cx="4213745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Supports all languages and platforms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370840" y="4228787"/>
            <a:ext cx="3584824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Extended with Pull Requests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6E29-AFC3-4898-B314-B353331E57C3}"/>
              </a:ext>
            </a:extLst>
          </p:cNvPr>
          <p:cNvSpPr txBox="1"/>
          <p:nvPr/>
        </p:nvSpPr>
        <p:spPr>
          <a:xfrm>
            <a:off x="759515" y="1895985"/>
            <a:ext cx="9649710" cy="67741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757">
              <a:defRPr/>
            </a:pPr>
            <a:r>
              <a:rPr lang="en-US" sz="2800">
                <a:solidFill>
                  <a:schemeClr val="accent2"/>
                </a:solidFill>
                <a:latin typeface="+mn-lt"/>
              </a:rPr>
              <a:t>Code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227F-C9C3-4093-9C59-AEFD8C62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0236" y="2770311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00794-7D08-4CCE-B2DB-B2979174F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83F6A1-DC75-4C0E-A0D3-EB4DB76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D1918D-94E4-4611-B856-2FEC932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A4B089-2375-47E8-96CF-AC809021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8315" y="4332347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0745C72-0718-48D4-B291-F5E48AA4C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84155AE-6BA6-4582-9459-E66E24B1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177E6BA-B359-4A71-BA6B-BE32BC47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36C82-6BC9-4E65-9CDE-51052D46C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1647" y="3551329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F7DAC2A-2E94-4AF0-BE5C-D2F130FA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948A54E-595B-4181-BDC7-A10BD7F9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1875EA5-F9F7-40E8-A694-EA5BCDE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E8C7AF05-20FA-4DF0-A6F0-4E7C69263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152" y="1499938"/>
            <a:ext cx="8656354" cy="4353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DA3B6B-7314-43FC-A130-9A9CB67BA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087" y="1561123"/>
            <a:ext cx="9079007" cy="42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>
            <a:extLst>
              <a:ext uri="{FF2B5EF4-FFF2-40B4-BE49-F238E27FC236}">
                <a16:creationId xmlns:a16="http://schemas.microsoft.com/office/drawing/2014/main" id="{A3D64055-A09B-46D7-B9A9-6B087799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21B9EC"/>
                </a:solidFill>
              </a:rPr>
              <a:t>GitHub Features</a:t>
            </a:r>
            <a:endParaRPr lang="en-US">
              <a:solidFill>
                <a:srgbClr val="21B9E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362404" y="2672192"/>
            <a:ext cx="4417386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Simple conversation-based threads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370625" y="3445130"/>
            <a:ext cx="4213745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Beta - Forms Based Issues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370840" y="4228787"/>
            <a:ext cx="3584824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Beta – Projects (</a:t>
            </a:r>
            <a:r>
              <a:rPr lang="en-US" err="1"/>
              <a:t>Memex</a:t>
            </a:r>
            <a:r>
              <a:rPr lang="en-US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6E29-AFC3-4898-B314-B353331E57C3}"/>
              </a:ext>
            </a:extLst>
          </p:cNvPr>
          <p:cNvSpPr txBox="1"/>
          <p:nvPr/>
        </p:nvSpPr>
        <p:spPr>
          <a:xfrm>
            <a:off x="759515" y="1895985"/>
            <a:ext cx="9649710" cy="67741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757">
              <a:defRPr/>
            </a:pPr>
            <a:r>
              <a:rPr lang="en-US" sz="2800">
                <a:solidFill>
                  <a:schemeClr val="accent2"/>
                </a:solidFill>
                <a:latin typeface="+mn-lt"/>
              </a:rPr>
              <a:t>Issue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227F-C9C3-4093-9C59-AEFD8C62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0236" y="2770311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00794-7D08-4CCE-B2DB-B2979174F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83F6A1-DC75-4C0E-A0D3-EB4DB76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D1918D-94E4-4611-B856-2FEC932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A4B089-2375-47E8-96CF-AC809021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8315" y="4332347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0745C72-0718-48D4-B291-F5E48AA4C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84155AE-6BA6-4582-9459-E66E24B1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177E6BA-B359-4A71-BA6B-BE32BC47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36C82-6BC9-4E65-9CDE-51052D46C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1647" y="3551329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F7DAC2A-2E94-4AF0-BE5C-D2F130FA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948A54E-595B-4181-BDC7-A10BD7F9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1875EA5-F9F7-40E8-A694-EA5BCDE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58EE18A-9048-4B50-A0AF-7051C547D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093" y="1505758"/>
            <a:ext cx="8467535" cy="43011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2780FB-0722-4291-9A3C-CF023642A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093" y="1467706"/>
            <a:ext cx="8722098" cy="4379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B53FBB-0E0C-45B8-8BA2-9BF94A4D2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093" y="1472552"/>
            <a:ext cx="8754333" cy="43794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AF67C3-B0FF-45BB-9DC5-D2964D489C08}"/>
              </a:ext>
            </a:extLst>
          </p:cNvPr>
          <p:cNvSpPr txBox="1"/>
          <p:nvPr/>
        </p:nvSpPr>
        <p:spPr>
          <a:xfrm>
            <a:off x="1370840" y="4964955"/>
            <a:ext cx="3584824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dirty="0"/>
              <a:t>Beta – Discussions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611483-204F-4649-86EA-6455E56A5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8315" y="5068515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F6719B6-A226-46F0-A16C-F5C5AD4C3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7F160C1-9834-458E-8D37-AEB17495F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25EB6A5-CE22-4DC2-B58C-3CED2C029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C70B8C-CBF1-4A73-8341-64060EC673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75" b="-1"/>
          <a:stretch/>
        </p:blipFill>
        <p:spPr>
          <a:xfrm>
            <a:off x="6141093" y="1492414"/>
            <a:ext cx="8609137" cy="43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4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>
            <a:extLst>
              <a:ext uri="{FF2B5EF4-FFF2-40B4-BE49-F238E27FC236}">
                <a16:creationId xmlns:a16="http://schemas.microsoft.com/office/drawing/2014/main" id="{A3D64055-A09B-46D7-B9A9-6B087799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21B9EC"/>
                </a:solidFill>
              </a:rPr>
              <a:t>GitHub Features</a:t>
            </a:r>
            <a:endParaRPr lang="en-US">
              <a:solidFill>
                <a:srgbClr val="21B9E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362404" y="2672192"/>
            <a:ext cx="4417386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Build any language any platform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370625" y="3445130"/>
            <a:ext cx="4213745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Quick start Samples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1370840" y="4228787"/>
            <a:ext cx="3584824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Marketplace of 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6E29-AFC3-4898-B314-B353331E57C3}"/>
              </a:ext>
            </a:extLst>
          </p:cNvPr>
          <p:cNvSpPr txBox="1"/>
          <p:nvPr/>
        </p:nvSpPr>
        <p:spPr>
          <a:xfrm>
            <a:off x="759515" y="1895985"/>
            <a:ext cx="9649710" cy="67741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757">
              <a:defRPr/>
            </a:pPr>
            <a:r>
              <a:rPr lang="en-US" sz="2800">
                <a:solidFill>
                  <a:schemeClr val="accent2"/>
                </a:solidFill>
                <a:latin typeface="+mn-lt"/>
              </a:rPr>
              <a:t>Actions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227F-C9C3-4093-9C59-AEFD8C62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0236" y="2770311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00794-7D08-4CCE-B2DB-B2979174F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83F6A1-DC75-4C0E-A0D3-EB4DB76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D1918D-94E4-4611-B856-2FEC932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A4B089-2375-47E8-96CF-AC809021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8315" y="4332347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0745C72-0718-48D4-B291-F5E48AA4C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284155AE-6BA6-4582-9459-E66E24B1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6177E6BA-B359-4A71-BA6B-BE32BC47B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36C82-6BC9-4E65-9CDE-51052D46C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1647" y="3551329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F7DAC2A-2E94-4AF0-BE5C-D2F130FA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948A54E-595B-4181-BDC7-A10BD7F9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1875EA5-F9F7-40E8-A694-EA5BCDE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EADD27D-7E6C-4AD0-8832-5B6421C9B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97613"/>
            <a:ext cx="8626609" cy="4400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7747B71-FB68-4457-B1F8-F73BB19A9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833" y="1431207"/>
            <a:ext cx="8632776" cy="44004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C506F7-64DD-4E2C-8512-F28CD6BB9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9833" y="1451290"/>
            <a:ext cx="8741240" cy="444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2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>
            <a:extLst>
              <a:ext uri="{FF2B5EF4-FFF2-40B4-BE49-F238E27FC236}">
                <a16:creationId xmlns:a16="http://schemas.microsoft.com/office/drawing/2014/main" id="{A3D64055-A09B-46D7-B9A9-6B087799F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21B9EC"/>
                </a:solidFill>
              </a:rPr>
              <a:t>GitHub Features</a:t>
            </a:r>
            <a:endParaRPr lang="en-US">
              <a:solidFill>
                <a:srgbClr val="21B9E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1362404" y="2672192"/>
            <a:ext cx="4417386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Releases of Source code Snapshots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1370625" y="3445130"/>
            <a:ext cx="4213745" cy="5389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/>
              <a:t>Package Management Feeds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6E29-AFC3-4898-B314-B353331E57C3}"/>
              </a:ext>
            </a:extLst>
          </p:cNvPr>
          <p:cNvSpPr txBox="1"/>
          <p:nvPr/>
        </p:nvSpPr>
        <p:spPr>
          <a:xfrm>
            <a:off x="759515" y="1895985"/>
            <a:ext cx="9649710" cy="677413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defTabSz="931757">
              <a:defRPr/>
            </a:pPr>
            <a:r>
              <a:rPr lang="en-US" sz="2800">
                <a:solidFill>
                  <a:schemeClr val="accent2"/>
                </a:solidFill>
                <a:latin typeface="+mn-lt"/>
              </a:rPr>
              <a:t>Release and Packages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8F227F-C9C3-4093-9C59-AEFD8C62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0236" y="2770311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B700794-7D08-4CCE-B2DB-B2979174F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83F6A1-DC75-4C0E-A0D3-EB4DB7632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AD1918D-94E4-4611-B856-2FEC9324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1836C82-6BC9-4E65-9CDE-51052D46C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1647" y="3551329"/>
            <a:ext cx="312536" cy="311689"/>
            <a:chOff x="7745382" y="4179584"/>
            <a:chExt cx="216026" cy="215441"/>
          </a:xfrm>
          <a:solidFill>
            <a:schemeClr val="accent1"/>
          </a:solidFill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6F7DAC2A-2E94-4AF0-BE5C-D2F130FA5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458" y="4234965"/>
              <a:ext cx="59320" cy="102821"/>
            </a:xfrm>
            <a:custGeom>
              <a:avLst/>
              <a:gdLst>
                <a:gd name="T0" fmla="*/ 373 w 461"/>
                <a:gd name="T1" fmla="*/ 449 h 801"/>
                <a:gd name="T2" fmla="*/ 373 w 461"/>
                <a:gd name="T3" fmla="*/ 449 h 801"/>
                <a:gd name="T4" fmla="*/ 298 w 461"/>
                <a:gd name="T5" fmla="*/ 449 h 801"/>
                <a:gd name="T6" fmla="*/ 298 w 461"/>
                <a:gd name="T7" fmla="*/ 449 h 801"/>
                <a:gd name="T8" fmla="*/ 0 w 461"/>
                <a:gd name="T9" fmla="*/ 747 h 801"/>
                <a:gd name="T10" fmla="*/ 0 w 461"/>
                <a:gd name="T11" fmla="*/ 747 h 801"/>
                <a:gd name="T12" fmla="*/ 56 w 461"/>
                <a:gd name="T13" fmla="*/ 800 h 801"/>
                <a:gd name="T14" fmla="*/ 460 w 461"/>
                <a:gd name="T15" fmla="*/ 405 h 801"/>
                <a:gd name="T16" fmla="*/ 460 w 461"/>
                <a:gd name="T17" fmla="*/ 405 h 801"/>
                <a:gd name="T18" fmla="*/ 56 w 461"/>
                <a:gd name="T19" fmla="*/ 0 h 801"/>
                <a:gd name="T20" fmla="*/ 56 w 461"/>
                <a:gd name="T21" fmla="*/ 0 h 801"/>
                <a:gd name="T22" fmla="*/ 0 w 461"/>
                <a:gd name="T23" fmla="*/ 53 h 801"/>
                <a:gd name="T24" fmla="*/ 0 w 461"/>
                <a:gd name="T25" fmla="*/ 53 h 801"/>
                <a:gd name="T26" fmla="*/ 298 w 461"/>
                <a:gd name="T27" fmla="*/ 361 h 801"/>
                <a:gd name="T28" fmla="*/ 298 w 461"/>
                <a:gd name="T29" fmla="*/ 361 h 801"/>
                <a:gd name="T30" fmla="*/ 373 w 461"/>
                <a:gd name="T31" fmla="*/ 361 h 801"/>
                <a:gd name="T32" fmla="*/ 373 w 461"/>
                <a:gd name="T33" fmla="*/ 449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1" h="801">
                  <a:moveTo>
                    <a:pt x="373" y="449"/>
                  </a:moveTo>
                  <a:lnTo>
                    <a:pt x="373" y="449"/>
                  </a:lnTo>
                  <a:lnTo>
                    <a:pt x="298" y="449"/>
                  </a:lnTo>
                  <a:lnTo>
                    <a:pt x="298" y="449"/>
                  </a:lnTo>
                  <a:lnTo>
                    <a:pt x="0" y="747"/>
                  </a:lnTo>
                  <a:lnTo>
                    <a:pt x="0" y="747"/>
                  </a:lnTo>
                  <a:lnTo>
                    <a:pt x="56" y="800"/>
                  </a:lnTo>
                  <a:lnTo>
                    <a:pt x="460" y="405"/>
                  </a:lnTo>
                  <a:lnTo>
                    <a:pt x="460" y="405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98" y="361"/>
                  </a:lnTo>
                  <a:lnTo>
                    <a:pt x="298" y="361"/>
                  </a:lnTo>
                  <a:lnTo>
                    <a:pt x="373" y="361"/>
                  </a:lnTo>
                  <a:lnTo>
                    <a:pt x="373" y="449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948A54E-595B-4181-BDC7-A10BD7F97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855" y="4280865"/>
              <a:ext cx="93670" cy="11709"/>
            </a:xfrm>
            <a:custGeom>
              <a:avLst/>
              <a:gdLst>
                <a:gd name="T0" fmla="*/ 704 w 705"/>
                <a:gd name="T1" fmla="*/ 44 h 89"/>
                <a:gd name="T2" fmla="*/ 704 w 705"/>
                <a:gd name="T3" fmla="*/ 44 h 89"/>
                <a:gd name="T4" fmla="*/ 660 w 705"/>
                <a:gd name="T5" fmla="*/ 0 h 89"/>
                <a:gd name="T6" fmla="*/ 660 w 705"/>
                <a:gd name="T7" fmla="*/ 0 h 89"/>
                <a:gd name="T8" fmla="*/ 0 w 705"/>
                <a:gd name="T9" fmla="*/ 0 h 89"/>
                <a:gd name="T10" fmla="*/ 0 w 705"/>
                <a:gd name="T11" fmla="*/ 0 h 89"/>
                <a:gd name="T12" fmla="*/ 0 w 705"/>
                <a:gd name="T13" fmla="*/ 88 h 89"/>
                <a:gd name="T14" fmla="*/ 0 w 705"/>
                <a:gd name="T15" fmla="*/ 88 h 89"/>
                <a:gd name="T16" fmla="*/ 660 w 705"/>
                <a:gd name="T17" fmla="*/ 88 h 89"/>
                <a:gd name="T18" fmla="*/ 660 w 705"/>
                <a:gd name="T19" fmla="*/ 88 h 89"/>
                <a:gd name="T20" fmla="*/ 704 w 705"/>
                <a:gd name="T21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5" h="89">
                  <a:moveTo>
                    <a:pt x="704" y="44"/>
                  </a:moveTo>
                  <a:lnTo>
                    <a:pt x="704" y="44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60" y="88"/>
                  </a:lnTo>
                  <a:lnTo>
                    <a:pt x="660" y="88"/>
                  </a:lnTo>
                  <a:lnTo>
                    <a:pt x="704" y="44"/>
                  </a:lnTo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B1875EA5-F9F7-40E8-A694-EA5BCDE48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382" y="4179584"/>
              <a:ext cx="216026" cy="215441"/>
            </a:xfrm>
            <a:custGeom>
              <a:avLst/>
              <a:gdLst>
                <a:gd name="T0" fmla="*/ 854 w 1626"/>
                <a:gd name="T1" fmla="*/ 1623 h 1624"/>
                <a:gd name="T2" fmla="*/ 976 w 1626"/>
                <a:gd name="T3" fmla="*/ 1607 h 1624"/>
                <a:gd name="T4" fmla="*/ 1093 w 1626"/>
                <a:gd name="T5" fmla="*/ 1573 h 1624"/>
                <a:gd name="T6" fmla="*/ 1198 w 1626"/>
                <a:gd name="T7" fmla="*/ 1522 h 1624"/>
                <a:gd name="T8" fmla="*/ 1330 w 1626"/>
                <a:gd name="T9" fmla="*/ 1435 h 1624"/>
                <a:gd name="T10" fmla="*/ 1487 w 1626"/>
                <a:gd name="T11" fmla="*/ 1259 h 1624"/>
                <a:gd name="T12" fmla="*/ 1559 w 1626"/>
                <a:gd name="T13" fmla="*/ 1124 h 1624"/>
                <a:gd name="T14" fmla="*/ 1597 w 1626"/>
                <a:gd name="T15" fmla="*/ 1011 h 1624"/>
                <a:gd name="T16" fmla="*/ 1619 w 1626"/>
                <a:gd name="T17" fmla="*/ 891 h 1624"/>
                <a:gd name="T18" fmla="*/ 1625 w 1626"/>
                <a:gd name="T19" fmla="*/ 810 h 1624"/>
                <a:gd name="T20" fmla="*/ 1616 w 1626"/>
                <a:gd name="T21" fmla="*/ 687 h 1624"/>
                <a:gd name="T22" fmla="*/ 1588 w 1626"/>
                <a:gd name="T23" fmla="*/ 568 h 1624"/>
                <a:gd name="T24" fmla="*/ 1544 w 1626"/>
                <a:gd name="T25" fmla="*/ 458 h 1624"/>
                <a:gd name="T26" fmla="*/ 1487 w 1626"/>
                <a:gd name="T27" fmla="*/ 354 h 1624"/>
                <a:gd name="T28" fmla="*/ 1330 w 1626"/>
                <a:gd name="T29" fmla="*/ 182 h 1624"/>
                <a:gd name="T30" fmla="*/ 1198 w 1626"/>
                <a:gd name="T31" fmla="*/ 97 h 1624"/>
                <a:gd name="T32" fmla="*/ 1093 w 1626"/>
                <a:gd name="T33" fmla="*/ 47 h 1624"/>
                <a:gd name="T34" fmla="*/ 976 w 1626"/>
                <a:gd name="T35" fmla="*/ 15 h 1624"/>
                <a:gd name="T36" fmla="*/ 854 w 1626"/>
                <a:gd name="T37" fmla="*/ 0 h 1624"/>
                <a:gd name="T38" fmla="*/ 772 w 1626"/>
                <a:gd name="T39" fmla="*/ 0 h 1624"/>
                <a:gd name="T40" fmla="*/ 650 w 1626"/>
                <a:gd name="T41" fmla="*/ 15 h 1624"/>
                <a:gd name="T42" fmla="*/ 534 w 1626"/>
                <a:gd name="T43" fmla="*/ 47 h 1624"/>
                <a:gd name="T44" fmla="*/ 424 w 1626"/>
                <a:gd name="T45" fmla="*/ 97 h 1624"/>
                <a:gd name="T46" fmla="*/ 295 w 1626"/>
                <a:gd name="T47" fmla="*/ 182 h 1624"/>
                <a:gd name="T48" fmla="*/ 138 w 1626"/>
                <a:gd name="T49" fmla="*/ 354 h 1624"/>
                <a:gd name="T50" fmla="*/ 82 w 1626"/>
                <a:gd name="T51" fmla="*/ 458 h 1624"/>
                <a:gd name="T52" fmla="*/ 37 w 1626"/>
                <a:gd name="T53" fmla="*/ 568 h 1624"/>
                <a:gd name="T54" fmla="*/ 9 w 1626"/>
                <a:gd name="T55" fmla="*/ 687 h 1624"/>
                <a:gd name="T56" fmla="*/ 0 w 1626"/>
                <a:gd name="T57" fmla="*/ 810 h 1624"/>
                <a:gd name="T58" fmla="*/ 6 w 1626"/>
                <a:gd name="T59" fmla="*/ 891 h 1624"/>
                <a:gd name="T60" fmla="*/ 25 w 1626"/>
                <a:gd name="T61" fmla="*/ 1011 h 1624"/>
                <a:gd name="T62" fmla="*/ 63 w 1626"/>
                <a:gd name="T63" fmla="*/ 1124 h 1624"/>
                <a:gd name="T64" fmla="*/ 138 w 1626"/>
                <a:gd name="T65" fmla="*/ 1259 h 1624"/>
                <a:gd name="T66" fmla="*/ 295 w 1626"/>
                <a:gd name="T67" fmla="*/ 1435 h 1624"/>
                <a:gd name="T68" fmla="*/ 424 w 1626"/>
                <a:gd name="T69" fmla="*/ 1522 h 1624"/>
                <a:gd name="T70" fmla="*/ 534 w 1626"/>
                <a:gd name="T71" fmla="*/ 1573 h 1624"/>
                <a:gd name="T72" fmla="*/ 650 w 1626"/>
                <a:gd name="T73" fmla="*/ 1607 h 1624"/>
                <a:gd name="T74" fmla="*/ 772 w 1626"/>
                <a:gd name="T75" fmla="*/ 1623 h 1624"/>
                <a:gd name="T76" fmla="*/ 813 w 1626"/>
                <a:gd name="T77" fmla="*/ 84 h 1624"/>
                <a:gd name="T78" fmla="*/ 1030 w 1626"/>
                <a:gd name="T79" fmla="*/ 119 h 1624"/>
                <a:gd name="T80" fmla="*/ 1220 w 1626"/>
                <a:gd name="T81" fmla="*/ 207 h 1624"/>
                <a:gd name="T82" fmla="*/ 1374 w 1626"/>
                <a:gd name="T83" fmla="*/ 348 h 1624"/>
                <a:gd name="T84" fmla="*/ 1481 w 1626"/>
                <a:gd name="T85" fmla="*/ 527 h 1624"/>
                <a:gd name="T86" fmla="*/ 1531 w 1626"/>
                <a:gd name="T87" fmla="*/ 734 h 1624"/>
                <a:gd name="T88" fmla="*/ 1531 w 1626"/>
                <a:gd name="T89" fmla="*/ 885 h 1624"/>
                <a:gd name="T90" fmla="*/ 1481 w 1626"/>
                <a:gd name="T91" fmla="*/ 1089 h 1624"/>
                <a:gd name="T92" fmla="*/ 1374 w 1626"/>
                <a:gd name="T93" fmla="*/ 1268 h 1624"/>
                <a:gd name="T94" fmla="*/ 1220 w 1626"/>
                <a:gd name="T95" fmla="*/ 1410 h 1624"/>
                <a:gd name="T96" fmla="*/ 1030 w 1626"/>
                <a:gd name="T97" fmla="*/ 1500 h 1624"/>
                <a:gd name="T98" fmla="*/ 851 w 1626"/>
                <a:gd name="T99" fmla="*/ 1535 h 1624"/>
                <a:gd name="T100" fmla="*/ 775 w 1626"/>
                <a:gd name="T101" fmla="*/ 1535 h 1624"/>
                <a:gd name="T102" fmla="*/ 600 w 1626"/>
                <a:gd name="T103" fmla="*/ 1500 h 1624"/>
                <a:gd name="T104" fmla="*/ 411 w 1626"/>
                <a:gd name="T105" fmla="*/ 1410 h 1624"/>
                <a:gd name="T106" fmla="*/ 254 w 1626"/>
                <a:gd name="T107" fmla="*/ 1268 h 1624"/>
                <a:gd name="T108" fmla="*/ 147 w 1626"/>
                <a:gd name="T109" fmla="*/ 1089 h 1624"/>
                <a:gd name="T110" fmla="*/ 91 w 1626"/>
                <a:gd name="T111" fmla="*/ 885 h 1624"/>
                <a:gd name="T112" fmla="*/ 88 w 1626"/>
                <a:gd name="T113" fmla="*/ 810 h 1624"/>
                <a:gd name="T114" fmla="*/ 103 w 1626"/>
                <a:gd name="T115" fmla="*/ 662 h 1624"/>
                <a:gd name="T116" fmla="*/ 176 w 1626"/>
                <a:gd name="T117" fmla="*/ 461 h 1624"/>
                <a:gd name="T118" fmla="*/ 301 w 1626"/>
                <a:gd name="T119" fmla="*/ 295 h 1624"/>
                <a:gd name="T120" fmla="*/ 471 w 1626"/>
                <a:gd name="T121" fmla="*/ 172 h 1624"/>
                <a:gd name="T122" fmla="*/ 669 w 1626"/>
                <a:gd name="T123" fmla="*/ 10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26" h="1624">
                  <a:moveTo>
                    <a:pt x="813" y="1623"/>
                  </a:moveTo>
                  <a:lnTo>
                    <a:pt x="813" y="1623"/>
                  </a:lnTo>
                  <a:lnTo>
                    <a:pt x="854" y="1623"/>
                  </a:lnTo>
                  <a:lnTo>
                    <a:pt x="895" y="1620"/>
                  </a:lnTo>
                  <a:lnTo>
                    <a:pt x="936" y="1614"/>
                  </a:lnTo>
                  <a:lnTo>
                    <a:pt x="976" y="1607"/>
                  </a:lnTo>
                  <a:lnTo>
                    <a:pt x="1017" y="1598"/>
                  </a:lnTo>
                  <a:lnTo>
                    <a:pt x="1055" y="1585"/>
                  </a:lnTo>
                  <a:lnTo>
                    <a:pt x="1093" y="1573"/>
                  </a:lnTo>
                  <a:lnTo>
                    <a:pt x="1130" y="1557"/>
                  </a:lnTo>
                  <a:lnTo>
                    <a:pt x="1165" y="1541"/>
                  </a:lnTo>
                  <a:lnTo>
                    <a:pt x="1198" y="1522"/>
                  </a:lnTo>
                  <a:lnTo>
                    <a:pt x="1233" y="1504"/>
                  </a:lnTo>
                  <a:lnTo>
                    <a:pt x="1267" y="1482"/>
                  </a:lnTo>
                  <a:lnTo>
                    <a:pt x="1330" y="1435"/>
                  </a:lnTo>
                  <a:lnTo>
                    <a:pt x="1387" y="1381"/>
                  </a:lnTo>
                  <a:lnTo>
                    <a:pt x="1440" y="1322"/>
                  </a:lnTo>
                  <a:lnTo>
                    <a:pt x="1487" y="1259"/>
                  </a:lnTo>
                  <a:lnTo>
                    <a:pt x="1525" y="1193"/>
                  </a:lnTo>
                  <a:lnTo>
                    <a:pt x="1544" y="1158"/>
                  </a:lnTo>
                  <a:lnTo>
                    <a:pt x="1559" y="1124"/>
                  </a:lnTo>
                  <a:lnTo>
                    <a:pt x="1575" y="1086"/>
                  </a:lnTo>
                  <a:lnTo>
                    <a:pt x="1588" y="1048"/>
                  </a:lnTo>
                  <a:lnTo>
                    <a:pt x="1597" y="1011"/>
                  </a:lnTo>
                  <a:lnTo>
                    <a:pt x="1606" y="970"/>
                  </a:lnTo>
                  <a:lnTo>
                    <a:pt x="1616" y="932"/>
                  </a:lnTo>
                  <a:lnTo>
                    <a:pt x="1619" y="891"/>
                  </a:lnTo>
                  <a:lnTo>
                    <a:pt x="1622" y="851"/>
                  </a:lnTo>
                  <a:lnTo>
                    <a:pt x="1625" y="810"/>
                  </a:lnTo>
                  <a:lnTo>
                    <a:pt x="1625" y="810"/>
                  </a:lnTo>
                  <a:lnTo>
                    <a:pt x="1622" y="769"/>
                  </a:lnTo>
                  <a:lnTo>
                    <a:pt x="1619" y="728"/>
                  </a:lnTo>
                  <a:lnTo>
                    <a:pt x="1616" y="687"/>
                  </a:lnTo>
                  <a:lnTo>
                    <a:pt x="1606" y="646"/>
                  </a:lnTo>
                  <a:lnTo>
                    <a:pt x="1597" y="606"/>
                  </a:lnTo>
                  <a:lnTo>
                    <a:pt x="1588" y="568"/>
                  </a:lnTo>
                  <a:lnTo>
                    <a:pt x="1575" y="530"/>
                  </a:lnTo>
                  <a:lnTo>
                    <a:pt x="1559" y="493"/>
                  </a:lnTo>
                  <a:lnTo>
                    <a:pt x="1544" y="458"/>
                  </a:lnTo>
                  <a:lnTo>
                    <a:pt x="1525" y="424"/>
                  </a:lnTo>
                  <a:lnTo>
                    <a:pt x="1506" y="389"/>
                  </a:lnTo>
                  <a:lnTo>
                    <a:pt x="1487" y="354"/>
                  </a:lnTo>
                  <a:lnTo>
                    <a:pt x="1440" y="292"/>
                  </a:lnTo>
                  <a:lnTo>
                    <a:pt x="1387" y="235"/>
                  </a:lnTo>
                  <a:lnTo>
                    <a:pt x="1330" y="182"/>
                  </a:lnTo>
                  <a:lnTo>
                    <a:pt x="1267" y="138"/>
                  </a:lnTo>
                  <a:lnTo>
                    <a:pt x="1233" y="116"/>
                  </a:lnTo>
                  <a:lnTo>
                    <a:pt x="1198" y="97"/>
                  </a:lnTo>
                  <a:lnTo>
                    <a:pt x="1165" y="78"/>
                  </a:lnTo>
                  <a:lnTo>
                    <a:pt x="1130" y="63"/>
                  </a:lnTo>
                  <a:lnTo>
                    <a:pt x="1093" y="47"/>
                  </a:lnTo>
                  <a:lnTo>
                    <a:pt x="1055" y="34"/>
                  </a:lnTo>
                  <a:lnTo>
                    <a:pt x="1017" y="25"/>
                  </a:lnTo>
                  <a:lnTo>
                    <a:pt x="976" y="15"/>
                  </a:lnTo>
                  <a:lnTo>
                    <a:pt x="936" y="9"/>
                  </a:lnTo>
                  <a:lnTo>
                    <a:pt x="895" y="3"/>
                  </a:lnTo>
                  <a:lnTo>
                    <a:pt x="854" y="0"/>
                  </a:lnTo>
                  <a:lnTo>
                    <a:pt x="813" y="0"/>
                  </a:lnTo>
                  <a:lnTo>
                    <a:pt x="813" y="0"/>
                  </a:lnTo>
                  <a:lnTo>
                    <a:pt x="772" y="0"/>
                  </a:lnTo>
                  <a:lnTo>
                    <a:pt x="728" y="3"/>
                  </a:lnTo>
                  <a:lnTo>
                    <a:pt x="688" y="9"/>
                  </a:lnTo>
                  <a:lnTo>
                    <a:pt x="650" y="15"/>
                  </a:lnTo>
                  <a:lnTo>
                    <a:pt x="609" y="25"/>
                  </a:lnTo>
                  <a:lnTo>
                    <a:pt x="571" y="34"/>
                  </a:lnTo>
                  <a:lnTo>
                    <a:pt x="534" y="47"/>
                  </a:lnTo>
                  <a:lnTo>
                    <a:pt x="496" y="63"/>
                  </a:lnTo>
                  <a:lnTo>
                    <a:pt x="461" y="78"/>
                  </a:lnTo>
                  <a:lnTo>
                    <a:pt x="424" y="97"/>
                  </a:lnTo>
                  <a:lnTo>
                    <a:pt x="392" y="116"/>
                  </a:lnTo>
                  <a:lnTo>
                    <a:pt x="358" y="138"/>
                  </a:lnTo>
                  <a:lnTo>
                    <a:pt x="295" y="182"/>
                  </a:lnTo>
                  <a:lnTo>
                    <a:pt x="239" y="235"/>
                  </a:lnTo>
                  <a:lnTo>
                    <a:pt x="185" y="292"/>
                  </a:lnTo>
                  <a:lnTo>
                    <a:pt x="138" y="354"/>
                  </a:lnTo>
                  <a:lnTo>
                    <a:pt x="119" y="389"/>
                  </a:lnTo>
                  <a:lnTo>
                    <a:pt x="97" y="424"/>
                  </a:lnTo>
                  <a:lnTo>
                    <a:pt x="82" y="458"/>
                  </a:lnTo>
                  <a:lnTo>
                    <a:pt x="63" y="493"/>
                  </a:lnTo>
                  <a:lnTo>
                    <a:pt x="50" y="530"/>
                  </a:lnTo>
                  <a:lnTo>
                    <a:pt x="37" y="568"/>
                  </a:lnTo>
                  <a:lnTo>
                    <a:pt x="25" y="606"/>
                  </a:lnTo>
                  <a:lnTo>
                    <a:pt x="15" y="646"/>
                  </a:lnTo>
                  <a:lnTo>
                    <a:pt x="9" y="687"/>
                  </a:lnTo>
                  <a:lnTo>
                    <a:pt x="6" y="728"/>
                  </a:lnTo>
                  <a:lnTo>
                    <a:pt x="3" y="769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3" y="851"/>
                  </a:lnTo>
                  <a:lnTo>
                    <a:pt x="6" y="891"/>
                  </a:lnTo>
                  <a:lnTo>
                    <a:pt x="9" y="932"/>
                  </a:lnTo>
                  <a:lnTo>
                    <a:pt x="15" y="970"/>
                  </a:lnTo>
                  <a:lnTo>
                    <a:pt x="25" y="1011"/>
                  </a:lnTo>
                  <a:lnTo>
                    <a:pt x="37" y="1048"/>
                  </a:lnTo>
                  <a:lnTo>
                    <a:pt x="50" y="1086"/>
                  </a:lnTo>
                  <a:lnTo>
                    <a:pt x="63" y="1124"/>
                  </a:lnTo>
                  <a:lnTo>
                    <a:pt x="82" y="1158"/>
                  </a:lnTo>
                  <a:lnTo>
                    <a:pt x="97" y="1193"/>
                  </a:lnTo>
                  <a:lnTo>
                    <a:pt x="138" y="1259"/>
                  </a:lnTo>
                  <a:lnTo>
                    <a:pt x="185" y="1322"/>
                  </a:lnTo>
                  <a:lnTo>
                    <a:pt x="239" y="1381"/>
                  </a:lnTo>
                  <a:lnTo>
                    <a:pt x="295" y="1435"/>
                  </a:lnTo>
                  <a:lnTo>
                    <a:pt x="358" y="1482"/>
                  </a:lnTo>
                  <a:lnTo>
                    <a:pt x="392" y="1504"/>
                  </a:lnTo>
                  <a:lnTo>
                    <a:pt x="424" y="1522"/>
                  </a:lnTo>
                  <a:lnTo>
                    <a:pt x="461" y="1541"/>
                  </a:lnTo>
                  <a:lnTo>
                    <a:pt x="496" y="1557"/>
                  </a:lnTo>
                  <a:lnTo>
                    <a:pt x="534" y="1573"/>
                  </a:lnTo>
                  <a:lnTo>
                    <a:pt x="571" y="1585"/>
                  </a:lnTo>
                  <a:lnTo>
                    <a:pt x="609" y="1598"/>
                  </a:lnTo>
                  <a:lnTo>
                    <a:pt x="650" y="1607"/>
                  </a:lnTo>
                  <a:lnTo>
                    <a:pt x="688" y="1614"/>
                  </a:lnTo>
                  <a:lnTo>
                    <a:pt x="728" y="1620"/>
                  </a:lnTo>
                  <a:lnTo>
                    <a:pt x="772" y="1623"/>
                  </a:lnTo>
                  <a:lnTo>
                    <a:pt x="813" y="1623"/>
                  </a:lnTo>
                  <a:close/>
                  <a:moveTo>
                    <a:pt x="813" y="84"/>
                  </a:moveTo>
                  <a:lnTo>
                    <a:pt x="813" y="84"/>
                  </a:lnTo>
                  <a:lnTo>
                    <a:pt x="888" y="91"/>
                  </a:lnTo>
                  <a:lnTo>
                    <a:pt x="961" y="100"/>
                  </a:lnTo>
                  <a:lnTo>
                    <a:pt x="1030" y="119"/>
                  </a:lnTo>
                  <a:lnTo>
                    <a:pt x="1096" y="141"/>
                  </a:lnTo>
                  <a:lnTo>
                    <a:pt x="1162" y="172"/>
                  </a:lnTo>
                  <a:lnTo>
                    <a:pt x="1220" y="207"/>
                  </a:lnTo>
                  <a:lnTo>
                    <a:pt x="1274" y="251"/>
                  </a:lnTo>
                  <a:lnTo>
                    <a:pt x="1327" y="295"/>
                  </a:lnTo>
                  <a:lnTo>
                    <a:pt x="1374" y="348"/>
                  </a:lnTo>
                  <a:lnTo>
                    <a:pt x="1415" y="401"/>
                  </a:lnTo>
                  <a:lnTo>
                    <a:pt x="1449" y="461"/>
                  </a:lnTo>
                  <a:lnTo>
                    <a:pt x="1481" y="527"/>
                  </a:lnTo>
                  <a:lnTo>
                    <a:pt x="1503" y="593"/>
                  </a:lnTo>
                  <a:lnTo>
                    <a:pt x="1522" y="662"/>
                  </a:lnTo>
                  <a:lnTo>
                    <a:pt x="1531" y="734"/>
                  </a:lnTo>
                  <a:lnTo>
                    <a:pt x="1537" y="810"/>
                  </a:lnTo>
                  <a:lnTo>
                    <a:pt x="1537" y="810"/>
                  </a:lnTo>
                  <a:lnTo>
                    <a:pt x="1531" y="885"/>
                  </a:lnTo>
                  <a:lnTo>
                    <a:pt x="1522" y="954"/>
                  </a:lnTo>
                  <a:lnTo>
                    <a:pt x="1503" y="1023"/>
                  </a:lnTo>
                  <a:lnTo>
                    <a:pt x="1481" y="1089"/>
                  </a:lnTo>
                  <a:lnTo>
                    <a:pt x="1449" y="1152"/>
                  </a:lnTo>
                  <a:lnTo>
                    <a:pt x="1415" y="1215"/>
                  </a:lnTo>
                  <a:lnTo>
                    <a:pt x="1374" y="1268"/>
                  </a:lnTo>
                  <a:lnTo>
                    <a:pt x="1327" y="1322"/>
                  </a:lnTo>
                  <a:lnTo>
                    <a:pt x="1274" y="1369"/>
                  </a:lnTo>
                  <a:lnTo>
                    <a:pt x="1220" y="1410"/>
                  </a:lnTo>
                  <a:lnTo>
                    <a:pt x="1162" y="1447"/>
                  </a:lnTo>
                  <a:lnTo>
                    <a:pt x="1096" y="1479"/>
                  </a:lnTo>
                  <a:lnTo>
                    <a:pt x="1030" y="1500"/>
                  </a:lnTo>
                  <a:lnTo>
                    <a:pt x="961" y="1519"/>
                  </a:lnTo>
                  <a:lnTo>
                    <a:pt x="888" y="1532"/>
                  </a:lnTo>
                  <a:lnTo>
                    <a:pt x="851" y="1535"/>
                  </a:lnTo>
                  <a:lnTo>
                    <a:pt x="813" y="1535"/>
                  </a:lnTo>
                  <a:lnTo>
                    <a:pt x="813" y="1535"/>
                  </a:lnTo>
                  <a:lnTo>
                    <a:pt x="775" y="1535"/>
                  </a:lnTo>
                  <a:lnTo>
                    <a:pt x="741" y="1532"/>
                  </a:lnTo>
                  <a:lnTo>
                    <a:pt x="669" y="1519"/>
                  </a:lnTo>
                  <a:lnTo>
                    <a:pt x="600" y="1500"/>
                  </a:lnTo>
                  <a:lnTo>
                    <a:pt x="534" y="1479"/>
                  </a:lnTo>
                  <a:lnTo>
                    <a:pt x="471" y="1447"/>
                  </a:lnTo>
                  <a:lnTo>
                    <a:pt x="411" y="1410"/>
                  </a:lnTo>
                  <a:lnTo>
                    <a:pt x="355" y="1369"/>
                  </a:lnTo>
                  <a:lnTo>
                    <a:pt x="301" y="1322"/>
                  </a:lnTo>
                  <a:lnTo>
                    <a:pt x="254" y="1268"/>
                  </a:lnTo>
                  <a:lnTo>
                    <a:pt x="213" y="1215"/>
                  </a:lnTo>
                  <a:lnTo>
                    <a:pt x="176" y="1152"/>
                  </a:lnTo>
                  <a:lnTo>
                    <a:pt x="147" y="1089"/>
                  </a:lnTo>
                  <a:lnTo>
                    <a:pt x="122" y="1023"/>
                  </a:lnTo>
                  <a:lnTo>
                    <a:pt x="103" y="954"/>
                  </a:lnTo>
                  <a:lnTo>
                    <a:pt x="91" y="885"/>
                  </a:lnTo>
                  <a:lnTo>
                    <a:pt x="88" y="848"/>
                  </a:lnTo>
                  <a:lnTo>
                    <a:pt x="88" y="810"/>
                  </a:lnTo>
                  <a:lnTo>
                    <a:pt x="88" y="810"/>
                  </a:lnTo>
                  <a:lnTo>
                    <a:pt x="88" y="772"/>
                  </a:lnTo>
                  <a:lnTo>
                    <a:pt x="91" y="734"/>
                  </a:lnTo>
                  <a:lnTo>
                    <a:pt x="103" y="662"/>
                  </a:lnTo>
                  <a:lnTo>
                    <a:pt x="122" y="593"/>
                  </a:lnTo>
                  <a:lnTo>
                    <a:pt x="147" y="527"/>
                  </a:lnTo>
                  <a:lnTo>
                    <a:pt x="176" y="461"/>
                  </a:lnTo>
                  <a:lnTo>
                    <a:pt x="213" y="401"/>
                  </a:lnTo>
                  <a:lnTo>
                    <a:pt x="254" y="348"/>
                  </a:lnTo>
                  <a:lnTo>
                    <a:pt x="301" y="295"/>
                  </a:lnTo>
                  <a:lnTo>
                    <a:pt x="355" y="251"/>
                  </a:lnTo>
                  <a:lnTo>
                    <a:pt x="411" y="207"/>
                  </a:lnTo>
                  <a:lnTo>
                    <a:pt x="471" y="172"/>
                  </a:lnTo>
                  <a:lnTo>
                    <a:pt x="534" y="141"/>
                  </a:lnTo>
                  <a:lnTo>
                    <a:pt x="600" y="119"/>
                  </a:lnTo>
                  <a:lnTo>
                    <a:pt x="669" y="100"/>
                  </a:lnTo>
                  <a:lnTo>
                    <a:pt x="741" y="91"/>
                  </a:lnTo>
                  <a:lnTo>
                    <a:pt x="813" y="8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2C600EE-190D-496E-8B76-B75C1B89B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51" y="1508896"/>
            <a:ext cx="8936083" cy="4377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1E3429-84FB-4B4E-AE92-EAFB177B9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266" y="1522645"/>
            <a:ext cx="8600190" cy="437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6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Title Slides_blu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" id="{BABE2227-CF87-4884-A647-8D40634E2F65}" vid="{44CFB583-4B0F-41CC-A163-E0355810248A}"/>
    </a:ext>
  </a:extLst>
</a:theme>
</file>

<file path=ppt/theme/theme2.xml><?xml version="1.0" encoding="utf-8"?>
<a:theme xmlns:a="http://schemas.openxmlformats.org/drawingml/2006/main" name="Text Slides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itHub" id="{BABE2227-CF87-4884-A647-8D40634E2F65}" vid="{12323B45-8202-4290-B064-B4AD530B0C7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613de2c2-ece5-413d-a54d-11a84cbe9590" ContentTypeId="0x010100AED4198795C7FE49B29C2076BD071E1905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lack Marble Presentation" ma:contentTypeID="0x010100AED4198795C7FE49B29C2076BD071E1905000EAF08AED0FE1B4BBE46E8D86720BF3A" ma:contentTypeVersion="106" ma:contentTypeDescription="" ma:contentTypeScope="" ma:versionID="661e526308afc51a89bdee61642326af">
  <xsd:schema xmlns:xsd="http://www.w3.org/2001/XMLSchema" xmlns:xs="http://www.w3.org/2001/XMLSchema" xmlns:p="http://schemas.microsoft.com/office/2006/metadata/properties" xmlns:ns2="e9d2523a-f6c8-4b58-93c0-559fd1563d05" targetNamespace="http://schemas.microsoft.com/office/2006/metadata/properties" ma:root="true" ma:fieldsID="7e8254256690c44a3cda3a96e43f32d3" ns2:_="">
    <xsd:import namespace="e9d2523a-f6c8-4b58-93c0-559fd1563d05"/>
    <xsd:element name="properties">
      <xsd:complexType>
        <xsd:sequence>
          <xsd:element name="documentManagement">
            <xsd:complexType>
              <xsd:all>
                <xsd:element ref="ns2:ncc7974b4cc743ee9fa76c9d4986e664" minOccurs="0"/>
                <xsd:element ref="ns2:TaxCatchAll" minOccurs="0"/>
                <xsd:element ref="ns2:TaxCatchAllLabel" minOccurs="0"/>
                <xsd:element ref="ns2:e895aedb3c1b437f9b9a6dbf3a7b3bb6" minOccurs="0"/>
                <xsd:element ref="ns2:lef06227c70244b99f28efd69bf8c4a2" minOccurs="0"/>
                <xsd:element ref="ns2:b1cc683000e54dd292230264e51d5ab3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d2523a-f6c8-4b58-93c0-559fd1563d05" elementFormDefault="qualified">
    <xsd:import namespace="http://schemas.microsoft.com/office/2006/documentManagement/types"/>
    <xsd:import namespace="http://schemas.microsoft.com/office/infopath/2007/PartnerControls"/>
    <xsd:element name="ncc7974b4cc743ee9fa76c9d4986e664" ma:index="8" nillable="true" ma:taxonomy="true" ma:internalName="ncc7974b4cc743ee9fa76c9d4986e664" ma:taxonomyFieldName="Client" ma:displayName="Client" ma:readOnly="false" ma:default="" ma:fieldId="{7cc7974b-4cc7-43ee-9fa7-6c9d4986e664}" ma:sspId="613de2c2-ece5-413d-a54d-11a84cbe9590" ma:termSetId="986f9cb8-dd98-4721-a02f-04cdb7abca8c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0825ddf7-5dbb-4b12-9f5f-afeebe1388c2}" ma:internalName="TaxCatchAll" ma:showField="CatchAllData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825ddf7-5dbb-4b12-9f5f-afeebe1388c2}" ma:internalName="TaxCatchAllLabel" ma:readOnly="true" ma:showField="CatchAllDataLabel" ma:web="235817de-0f1e-495a-b6be-54b5fc82f0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895aedb3c1b437f9b9a6dbf3a7b3bb6" ma:index="12" nillable="true" ma:taxonomy="true" ma:internalName="e895aedb3c1b437f9b9a6dbf3a7b3bb6" ma:taxonomyFieldName="Partner" ma:displayName="Partner" ma:readOnly="false" ma:default="" ma:fieldId="{e895aedb-3c1b-437f-9b9a-6dbf3a7b3bb6}" ma:sspId="613de2c2-ece5-413d-a54d-11a84cbe9590" ma:termSetId="92f83c62-f94b-472c-a28f-1c8e3cb98a96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lef06227c70244b99f28efd69bf8c4a2" ma:index="14" nillable="true" ma:taxonomy="true" ma:internalName="lef06227c70244b99f28efd69bf8c4a2" ma:taxonomyFieldName="Document_x0020_Type" ma:displayName="Document Type" ma:readOnly="false" ma:default="" ma:fieldId="{5ef06227-c702-44b9-9f28-efd69bf8c4a2}" ma:sspId="613de2c2-ece5-413d-a54d-11a84cbe9590" ma:termSetId="d5379354-3d20-4456-9144-4376ace0bb6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b1cc683000e54dd292230264e51d5ab3" ma:index="16" nillable="true" ma:taxonomy="true" ma:internalName="b1cc683000e54dd292230264e51d5ab3" ma:taxonomyFieldName="Document_x0020_Category" ma:displayName="Document Category" ma:default="" ma:fieldId="{b1cc6830-00e5-4dd2-9223-0264e51d5ab3}" ma:taxonomyMulti="true" ma:sspId="613de2c2-ece5-413d-a54d-11a84cbe9590" ma:termSetId="7387cc0c-b9df-46cb-a740-e3919ed82fc2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f06227c70244b99f28efd69bf8c4a2 xmlns="e9d2523a-f6c8-4b58-93c0-559fd1563d05">
      <Terms xmlns="http://schemas.microsoft.com/office/infopath/2007/PartnerControls"/>
    </lef06227c70244b99f28efd69bf8c4a2>
    <ncc7974b4cc743ee9fa76c9d4986e664 xmlns="e9d2523a-f6c8-4b58-93c0-559fd1563d05">
      <Terms xmlns="http://schemas.microsoft.com/office/infopath/2007/PartnerControls"/>
    </ncc7974b4cc743ee9fa76c9d4986e664>
    <TaxCatchAll xmlns="e9d2523a-f6c8-4b58-93c0-559fd1563d05"/>
    <e895aedb3c1b437f9b9a6dbf3a7b3bb6 xmlns="e9d2523a-f6c8-4b58-93c0-559fd1563d05">
      <Terms xmlns="http://schemas.microsoft.com/office/infopath/2007/PartnerControls"/>
    </e895aedb3c1b437f9b9a6dbf3a7b3bb6>
    <b1cc683000e54dd292230264e51d5ab3 xmlns="e9d2523a-f6c8-4b58-93c0-559fd1563d05">
      <Terms xmlns="http://schemas.microsoft.com/office/infopath/2007/PartnerControls"/>
    </b1cc683000e54dd292230264e51d5ab3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FB7023-1641-4CD9-AFD4-4B7118E48F64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E1770C3-88D3-4D8D-AF9D-76D58CC51959}">
  <ds:schemaRefs>
    <ds:schemaRef ds:uri="e9d2523a-f6c8-4b58-93c0-559fd1563d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e9d2523a-f6c8-4b58-93c0-559fd1563d05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What is GitHub and why should I use it</Template>
  <TotalTime>0</TotalTime>
  <Words>416</Words>
  <Application>Microsoft Office PowerPoint</Application>
  <PresentationFormat>Widescreen</PresentationFormat>
  <Paragraphs>101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Rounded MT Bold</vt:lpstr>
      <vt:lpstr>Calibri</vt:lpstr>
      <vt:lpstr>Segoe UI</vt:lpstr>
      <vt:lpstr>Segoe UI Light</vt:lpstr>
      <vt:lpstr>Segoe UI Semibold</vt:lpstr>
      <vt:lpstr>Title Slides_blue</vt:lpstr>
      <vt:lpstr>Text Slides</vt:lpstr>
      <vt:lpstr>What is GitHub and why should I use it?</vt:lpstr>
      <vt:lpstr>Richard Fennell</vt:lpstr>
      <vt:lpstr>PowerPoint Presentation</vt:lpstr>
      <vt:lpstr>PowerPoint Presentation</vt:lpstr>
      <vt:lpstr>GitHub is more than just  source control</vt:lpstr>
      <vt:lpstr>GitHub Features</vt:lpstr>
      <vt:lpstr>GitHub Features</vt:lpstr>
      <vt:lpstr>GitHub Features</vt:lpstr>
      <vt:lpstr>GitHub Features</vt:lpstr>
      <vt:lpstr>GitHub Features</vt:lpstr>
      <vt:lpstr>Are there different versions of GitHub?</vt:lpstr>
      <vt:lpstr>PowerPoint Presentation</vt:lpstr>
      <vt:lpstr>PowerPoint Presentation</vt:lpstr>
      <vt:lpstr>Demo</vt:lpstr>
      <vt:lpstr>Summary</vt:lpstr>
      <vt:lpstr>Questions?</vt:lpstr>
      <vt:lpstr>PowerPoint Presentation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GitHub and why should I use it?</dc:title>
  <dc:creator>Richard Fennell</dc:creator>
  <cp:lastModifiedBy>Richard Fennell</cp:lastModifiedBy>
  <cp:revision>1</cp:revision>
  <cp:lastPrinted>2018-04-03T12:05:53Z</cp:lastPrinted>
  <dcterms:created xsi:type="dcterms:W3CDTF">2021-11-01T13:50:27Z</dcterms:created>
  <dcterms:modified xsi:type="dcterms:W3CDTF">2021-11-01T13:51:17Z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0x010100AED4198795C7FE49B29C2076BD071E1905000EAF08AED0FE1B4BBE46E8D86720BF3A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